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60" r:id="rId4"/>
    <p:sldId id="261" r:id="rId5"/>
    <p:sldId id="262" r:id="rId6"/>
    <p:sldId id="263" r:id="rId7"/>
    <p:sldId id="270" r:id="rId8"/>
    <p:sldId id="272" r:id="rId9"/>
    <p:sldId id="264" r:id="rId10"/>
    <p:sldId id="274" r:id="rId11"/>
    <p:sldId id="265" r:id="rId12"/>
    <p:sldId id="271" r:id="rId13"/>
    <p:sldId id="266" r:id="rId14"/>
    <p:sldId id="273" r:id="rId15"/>
    <p:sldId id="267" r:id="rId16"/>
    <p:sldId id="268" r:id="rId17"/>
    <p:sldId id="269" r:id="rId18"/>
    <p:sldId id="276" r:id="rId19"/>
    <p:sldId id="275" r:id="rId20"/>
    <p:sldId id="298" r:id="rId21"/>
    <p:sldId id="257" r:id="rId22"/>
    <p:sldId id="277" r:id="rId23"/>
    <p:sldId id="278" r:id="rId24"/>
    <p:sldId id="281" r:id="rId25"/>
    <p:sldId id="279" r:id="rId26"/>
    <p:sldId id="280" r:id="rId27"/>
    <p:sldId id="29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00" r:id="rId36"/>
    <p:sldId id="290" r:id="rId37"/>
    <p:sldId id="291" r:id="rId38"/>
    <p:sldId id="292" r:id="rId39"/>
    <p:sldId id="289" r:id="rId40"/>
    <p:sldId id="301" r:id="rId41"/>
    <p:sldId id="293" r:id="rId42"/>
    <p:sldId id="296" r:id="rId43"/>
    <p:sldId id="294" r:id="rId44"/>
    <p:sldId id="29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8C42-AD3A-383B-37F4-049487781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7B2DB-6AAF-55D8-9C50-DB5FEBE61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65A0-93C0-6A38-A3E7-6808C11A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F0C53-2E5F-9282-BFEA-7A50198A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B2352-6EAC-2993-E65C-33DFA5FA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000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2521-0F4C-ECB4-6C0C-9A274E0E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288C7-1E26-C1E6-6B52-0123584DE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9C885-610F-FE74-1CA2-3C3FB5651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97333-BEEE-E6D0-9EFA-E82F6AEF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524E5-EC70-D2F3-C84A-2D3164B0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D28B1-01EE-D3CB-F795-D5B0E080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15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4EC5-8F4F-8FBD-F8FB-F0B70D07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A5700-4418-8A48-C554-542FFA843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6BB40-B616-DD98-80D8-DB2D7B0C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2A0A-72FC-A8B9-8FC3-E6C4F36E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05E08-1F8F-9FC3-A527-A111A143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84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5E04B-109A-2676-9A38-C40D49C85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7400B-B4B4-0943-0A12-DE2EA8CA5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912DE-C188-9A4C-F4AE-C8BE8F07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FFA59-0B30-E9A1-3DB7-DA581B37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8460-0C29-3769-5DBF-D69225F8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97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FD1E-2F12-57CB-18FE-4E022082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8" y="155981"/>
            <a:ext cx="11663464" cy="894607"/>
          </a:xfrm>
        </p:spPr>
        <p:txBody>
          <a:bodyPr/>
          <a:lstStyle>
            <a:lvl1pPr>
              <a:defRPr b="1">
                <a:solidFill>
                  <a:srgbClr val="0C779D"/>
                </a:solidFill>
                <a:latin typeface="Montserrat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FAE8-4262-CDC3-3DE9-1A4140E81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3234"/>
            <a:ext cx="11663463" cy="4669277"/>
          </a:xfrm>
        </p:spPr>
        <p:txBody>
          <a:bodyPr/>
          <a:lstStyle>
            <a:lvl1pPr>
              <a:defRPr>
                <a:latin typeface="Montserrat" pitchFamily="2" charset="0"/>
              </a:defRPr>
            </a:lvl1pPr>
            <a:lvl2pPr>
              <a:defRPr>
                <a:latin typeface="Montserrat" pitchFamily="2" charset="0"/>
              </a:defRPr>
            </a:lvl2pPr>
            <a:lvl3pPr>
              <a:defRPr>
                <a:latin typeface="Montserrat" pitchFamily="2" charset="0"/>
              </a:defRPr>
            </a:lvl3pPr>
            <a:lvl4pPr>
              <a:defRPr>
                <a:latin typeface="Montserrat" pitchFamily="2" charset="0"/>
              </a:defRPr>
            </a:lvl4pPr>
            <a:lvl5pPr>
              <a:defRPr>
                <a:latin typeface="Montserra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E41D0-3B34-B734-E493-388E247A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fld id="{305BEF52-6796-4C05-826C-41DF3ABB02EA}" type="datetimeFigureOut">
              <a:rPr lang="en-GB" smtClean="0"/>
              <a:pPr/>
              <a:t>03/03/2024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DF1A6-1634-45EF-FA9E-2E63DB54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82B01-3968-EC26-BB8E-8BC7ECAE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356350"/>
            <a:ext cx="650131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fld id="{6FF1D433-156B-4822-8EA3-8C9E042879B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42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FD1E-2F12-57CB-18FE-4E022082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8" y="155981"/>
            <a:ext cx="11663464" cy="894607"/>
          </a:xfrm>
        </p:spPr>
        <p:txBody>
          <a:bodyPr/>
          <a:lstStyle>
            <a:lvl1pPr>
              <a:defRPr b="1">
                <a:solidFill>
                  <a:srgbClr val="0C779D"/>
                </a:solidFill>
                <a:latin typeface="Montserrat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E41D0-3B34-B734-E493-388E247A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fld id="{305BEF52-6796-4C05-826C-41DF3ABB02EA}" type="datetimeFigureOut">
              <a:rPr lang="en-GB" smtClean="0"/>
              <a:pPr/>
              <a:t>03/03/2024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DF1A6-1634-45EF-FA9E-2E63DB54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82B01-3968-EC26-BB8E-8BC7ECAE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356350"/>
            <a:ext cx="650131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fld id="{6FF1D433-156B-4822-8EA3-8C9E042879B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6E059F-25B8-18B3-55A2-F78CE2B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9" y="1313234"/>
            <a:ext cx="5755532" cy="4669277"/>
          </a:xfrm>
        </p:spPr>
        <p:txBody>
          <a:bodyPr/>
          <a:lstStyle>
            <a:lvl1pPr>
              <a:defRPr>
                <a:latin typeface="Montserrat" pitchFamily="2" charset="0"/>
              </a:defRPr>
            </a:lvl1pPr>
            <a:lvl2pPr>
              <a:defRPr>
                <a:latin typeface="Montserrat" pitchFamily="2" charset="0"/>
              </a:defRPr>
            </a:lvl2pPr>
            <a:lvl3pPr>
              <a:defRPr>
                <a:latin typeface="Montserrat" pitchFamily="2" charset="0"/>
              </a:defRPr>
            </a:lvl3pPr>
            <a:lvl4pPr>
              <a:defRPr>
                <a:latin typeface="Montserrat" pitchFamily="2" charset="0"/>
              </a:defRPr>
            </a:lvl4pPr>
            <a:lvl5pPr>
              <a:defRPr>
                <a:latin typeface="Montserra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1AA224-347F-9A53-E18E-A1CD05C8EF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5156" y="1313233"/>
            <a:ext cx="5755532" cy="4669277"/>
          </a:xfrm>
        </p:spPr>
        <p:txBody>
          <a:bodyPr/>
          <a:lstStyle>
            <a:lvl1pPr>
              <a:defRPr>
                <a:latin typeface="Montserrat" pitchFamily="2" charset="0"/>
              </a:defRPr>
            </a:lvl1pPr>
            <a:lvl2pPr>
              <a:defRPr>
                <a:latin typeface="Montserrat" pitchFamily="2" charset="0"/>
              </a:defRPr>
            </a:lvl2pPr>
            <a:lvl3pPr>
              <a:defRPr>
                <a:latin typeface="Montserrat" pitchFamily="2" charset="0"/>
              </a:defRPr>
            </a:lvl3pPr>
            <a:lvl4pPr>
              <a:defRPr>
                <a:latin typeface="Montserrat" pitchFamily="2" charset="0"/>
              </a:defRPr>
            </a:lvl4pPr>
            <a:lvl5pPr>
              <a:defRPr>
                <a:latin typeface="Montserra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3A6C-B8E8-0A88-9B8C-619C7233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05368-6198-D703-3DDA-3034D6CC7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00CF-462A-2F2E-4620-913684A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E4467-F730-2C32-B505-747B3DCA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C6A0E-2E60-39D4-875B-604CFDA33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37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98E85-873C-400A-D301-F9024862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DA63-D992-A95F-5085-A9D24FD9F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2D17-AEFC-D2C9-71CC-29745C924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FF014-64B4-962B-0791-361BDA05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B7B99-2720-3AB6-8CE2-15D4CFCB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9A501-CAEA-6C97-EC10-2FDD2F05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25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94D7-6E86-343E-A086-66A8B1DA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9E42D-C519-365C-A083-92802F4F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AA1FC-6AFD-A3D6-0A15-9553A8BC4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4B936-5CF7-A97C-5FF4-45B111A33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3C076F-A3DA-1CBA-ECA3-23BC30A47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83CA50-BDB0-00F9-15A8-B79F753C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AED5C3-53A9-DC01-339C-5E692A48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DEED0-512E-AC7F-92E9-429F631C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7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FB90-819A-2F26-AEE7-B893837F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8DEED-72A7-A323-433F-EA4B174A5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21F9E-2DC9-5308-3F46-457C6D38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E129C-AA96-C1CD-7464-813668A7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8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5507-91B7-5757-7E61-9795A5206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D6CEF-910E-BD08-2E4A-AA05C6CB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110C5-C3D6-D12A-890E-E8F04389D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68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965A-9301-0005-F2CA-AC30CFC3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5CC2-370A-8EBE-6A34-5A814DF5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968F3-8EC9-555C-9B3E-500CAACCF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214D7-E005-DB9C-267D-DDB3E5D5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EF52-6796-4C05-826C-41DF3ABB02EA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D5C71-6D43-5715-1359-26C6F74D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BA2F3-541C-FD97-1EB2-E69BEC04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1D433-156B-4822-8EA3-8C9E04287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58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42987-34CA-E15E-A3B9-C2EEA0E9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31BB6-45B0-B4DE-B5E4-972160445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05CF-9B0D-4B6C-0252-3D96FF082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0"/>
              </a:defRPr>
            </a:lvl1pPr>
          </a:lstStyle>
          <a:p>
            <a:fld id="{305BEF52-6796-4C05-826C-41DF3ABB02EA}" type="datetimeFigureOut">
              <a:rPr lang="en-GB" smtClean="0"/>
              <a:pPr/>
              <a:t>03/03/2024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74DD-8F4F-4CA8-AC0F-F625FB347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5B6CB-AC15-FDD0-AC49-366CA2087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0"/>
              </a:defRPr>
            </a:lvl1pPr>
          </a:lstStyle>
          <a:p>
            <a:fld id="{6FF1D433-156B-4822-8EA3-8C9E042879B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22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2TIK9oXc5Wo?feature=oembed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jpe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jpe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1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36.png"/><Relationship Id="rId3" Type="http://schemas.openxmlformats.org/officeDocument/2006/relationships/image" Target="../media/image20.png"/><Relationship Id="rId21" Type="http://schemas.openxmlformats.org/officeDocument/2006/relationships/image" Target="../media/image6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35.png"/><Relationship Id="rId2" Type="http://schemas.openxmlformats.org/officeDocument/2006/relationships/image" Target="../media/image19.jpe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33.png"/><Relationship Id="rId23" Type="http://schemas.openxmlformats.org/officeDocument/2006/relationships/image" Target="../media/image64.png"/><Relationship Id="rId10" Type="http://schemas.openxmlformats.org/officeDocument/2006/relationships/image" Target="../media/image57.png"/><Relationship Id="rId19" Type="http://schemas.openxmlformats.org/officeDocument/2006/relationships/image" Target="../media/image37.png"/><Relationship Id="rId4" Type="http://schemas.openxmlformats.org/officeDocument/2006/relationships/image" Target="../media/image21.sv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1.png"/><Relationship Id="rId18" Type="http://schemas.openxmlformats.org/officeDocument/2006/relationships/image" Target="../media/image37.png"/><Relationship Id="rId3" Type="http://schemas.openxmlformats.org/officeDocument/2006/relationships/image" Target="../media/image20.png"/><Relationship Id="rId21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60.png"/><Relationship Id="rId17" Type="http://schemas.openxmlformats.org/officeDocument/2006/relationships/image" Target="../media/image36.png"/><Relationship Id="rId2" Type="http://schemas.openxmlformats.org/officeDocument/2006/relationships/image" Target="../media/image19.jpeg"/><Relationship Id="rId16" Type="http://schemas.openxmlformats.org/officeDocument/2006/relationships/image" Target="../media/image3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11" Type="http://schemas.openxmlformats.org/officeDocument/2006/relationships/image" Target="../media/image59.png"/><Relationship Id="rId5" Type="http://schemas.openxmlformats.org/officeDocument/2006/relationships/image" Target="../media/image65.png"/><Relationship Id="rId15" Type="http://schemas.openxmlformats.org/officeDocument/2006/relationships/image" Target="../media/image34.png"/><Relationship Id="rId10" Type="http://schemas.openxmlformats.org/officeDocument/2006/relationships/image" Target="../media/image58.png"/><Relationship Id="rId19" Type="http://schemas.openxmlformats.org/officeDocument/2006/relationships/image" Target="../media/image38.png"/><Relationship Id="rId4" Type="http://schemas.openxmlformats.org/officeDocument/2006/relationships/image" Target="../media/image21.svg"/><Relationship Id="rId9" Type="http://schemas.openxmlformats.org/officeDocument/2006/relationships/image" Target="../media/image57.png"/><Relationship Id="rId14" Type="http://schemas.openxmlformats.org/officeDocument/2006/relationships/image" Target="../media/image33.png"/><Relationship Id="rId22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74.png"/><Relationship Id="rId3" Type="http://schemas.openxmlformats.org/officeDocument/2006/relationships/image" Target="../media/image21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73.png"/><Relationship Id="rId2" Type="http://schemas.openxmlformats.org/officeDocument/2006/relationships/image" Target="../media/image2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71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21.sv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20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21.sv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92.png"/><Relationship Id="rId2" Type="http://schemas.openxmlformats.org/officeDocument/2006/relationships/image" Target="../media/image20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91.png"/><Relationship Id="rId19" Type="http://schemas.openxmlformats.org/officeDocument/2006/relationships/image" Target="../media/image93.png"/><Relationship Id="rId4" Type="http://schemas.openxmlformats.org/officeDocument/2006/relationships/image" Target="../media/image75.png"/><Relationship Id="rId9" Type="http://schemas.openxmlformats.org/officeDocument/2006/relationships/image" Target="../media/image9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21.sv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92.png"/><Relationship Id="rId2" Type="http://schemas.openxmlformats.org/officeDocument/2006/relationships/image" Target="../media/image20.png"/><Relationship Id="rId16" Type="http://schemas.openxmlformats.org/officeDocument/2006/relationships/image" Target="../media/image87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9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94.png"/><Relationship Id="rId19" Type="http://schemas.openxmlformats.org/officeDocument/2006/relationships/image" Target="../media/image96.png"/><Relationship Id="rId4" Type="http://schemas.openxmlformats.org/officeDocument/2006/relationships/image" Target="../media/image75.png"/><Relationship Id="rId9" Type="http://schemas.openxmlformats.org/officeDocument/2006/relationships/image" Target="../media/image90.png"/><Relationship Id="rId1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21.svg"/><Relationship Id="rId21" Type="http://schemas.openxmlformats.org/officeDocument/2006/relationships/image" Target="../media/image101.png"/><Relationship Id="rId7" Type="http://schemas.openxmlformats.org/officeDocument/2006/relationships/image" Target="../media/image78.png"/><Relationship Id="rId12" Type="http://schemas.openxmlformats.org/officeDocument/2006/relationships/image" Target="../media/image99.png"/><Relationship Id="rId17" Type="http://schemas.openxmlformats.org/officeDocument/2006/relationships/image" Target="../media/image92.png"/><Relationship Id="rId2" Type="http://schemas.openxmlformats.org/officeDocument/2006/relationships/image" Target="../media/image20.png"/><Relationship Id="rId16" Type="http://schemas.openxmlformats.org/officeDocument/2006/relationships/image" Target="../media/image87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98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94.png"/><Relationship Id="rId19" Type="http://schemas.openxmlformats.org/officeDocument/2006/relationships/image" Target="../media/image96.png"/><Relationship Id="rId4" Type="http://schemas.openxmlformats.org/officeDocument/2006/relationships/image" Target="../media/image75.png"/><Relationship Id="rId9" Type="http://schemas.openxmlformats.org/officeDocument/2006/relationships/image" Target="../media/image90.png"/><Relationship Id="rId1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21.svg"/><Relationship Id="rId21" Type="http://schemas.openxmlformats.org/officeDocument/2006/relationships/image" Target="../media/image103.png"/><Relationship Id="rId7" Type="http://schemas.openxmlformats.org/officeDocument/2006/relationships/image" Target="../media/image78.png"/><Relationship Id="rId12" Type="http://schemas.openxmlformats.org/officeDocument/2006/relationships/image" Target="../media/image102.png"/><Relationship Id="rId17" Type="http://schemas.openxmlformats.org/officeDocument/2006/relationships/image" Target="../media/image92.png"/><Relationship Id="rId2" Type="http://schemas.openxmlformats.org/officeDocument/2006/relationships/image" Target="../media/image20.png"/><Relationship Id="rId16" Type="http://schemas.openxmlformats.org/officeDocument/2006/relationships/image" Target="../media/image87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98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94.png"/><Relationship Id="rId19" Type="http://schemas.openxmlformats.org/officeDocument/2006/relationships/image" Target="../media/image96.png"/><Relationship Id="rId4" Type="http://schemas.openxmlformats.org/officeDocument/2006/relationships/image" Target="../media/image75.png"/><Relationship Id="rId9" Type="http://schemas.openxmlformats.org/officeDocument/2006/relationships/image" Target="../media/image90.png"/><Relationship Id="rId14" Type="http://schemas.openxmlformats.org/officeDocument/2006/relationships/image" Target="../media/image85.png"/><Relationship Id="rId22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" Type="http://schemas.openxmlformats.org/officeDocument/2006/relationships/image" Target="../media/image21.sv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image" Target="../media/image20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E2FE-EA96-4B57-651D-D00D353DE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Conoscere l’Intelligenza Artificiale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725EC-8A3D-0A19-39C6-E6227A9CEB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Alberto Rota</a:t>
            </a:r>
          </a:p>
          <a:p>
            <a:r>
              <a:rPr lang="en-GB" dirty="0"/>
              <a:t>Francesca Fati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F78D39-FE33-C8D1-FCA1-CDFA987F7D72}"/>
              </a:ext>
            </a:extLst>
          </p:cNvPr>
          <p:cNvCxnSpPr/>
          <p:nvPr/>
        </p:nvCxnSpPr>
        <p:spPr>
          <a:xfrm>
            <a:off x="476250" y="3714750"/>
            <a:ext cx="11010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16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B9D83-56AA-87B8-7A3F-43D20F57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C33500E-8F38-A4BB-D2D3-34D16C97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0"/>
            <a:ext cx="8945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247D7-949E-324F-3CB6-63F899A44BB5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Whistler</a:t>
            </a:r>
          </a:p>
        </p:txBody>
      </p:sp>
    </p:spTree>
    <p:extLst>
      <p:ext uri="{BB962C8B-B14F-4D97-AF65-F5344CB8AC3E}">
        <p14:creationId xmlns:p14="http://schemas.microsoft.com/office/powerpoint/2010/main" val="365428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5C167-8400-AC86-2D07-D3215AC48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ndré Derain - Wikipedia">
            <a:extLst>
              <a:ext uri="{FF2B5EF4-FFF2-40B4-BE49-F238E27FC236}">
                <a16:creationId xmlns:a16="http://schemas.microsoft.com/office/drawing/2014/main" id="{4D451CB7-B89C-E455-A5E1-220CD3C6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0"/>
            <a:ext cx="8482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1A419-A053-1FA3-B889-10FDEE021A9A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Derain</a:t>
            </a:r>
          </a:p>
        </p:txBody>
      </p:sp>
    </p:spTree>
    <p:extLst>
      <p:ext uri="{BB962C8B-B14F-4D97-AF65-F5344CB8AC3E}">
        <p14:creationId xmlns:p14="http://schemas.microsoft.com/office/powerpoint/2010/main" val="9794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A996-AB77-7CB2-E6AD-21F6CE44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James Abbott McNeill Whistler — Tonalism">
            <a:extLst>
              <a:ext uri="{FF2B5EF4-FFF2-40B4-BE49-F238E27FC236}">
                <a16:creationId xmlns:a16="http://schemas.microsoft.com/office/drawing/2014/main" id="{64234442-61F7-9C69-1FF9-B14BDC842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0"/>
            <a:ext cx="10428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A5BF4-A33F-FF0E-C718-0DFF637A0280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Whistler</a:t>
            </a:r>
          </a:p>
        </p:txBody>
      </p:sp>
    </p:spTree>
    <p:extLst>
      <p:ext uri="{BB962C8B-B14F-4D97-AF65-F5344CB8AC3E}">
        <p14:creationId xmlns:p14="http://schemas.microsoft.com/office/powerpoint/2010/main" val="110032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064A2-54DD-06C6-1BAD-99C9A89DC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Trees, c.1906 - Andre Derain - WikiArt.org">
            <a:extLst>
              <a:ext uri="{FF2B5EF4-FFF2-40B4-BE49-F238E27FC236}">
                <a16:creationId xmlns:a16="http://schemas.microsoft.com/office/drawing/2014/main" id="{BC1076A8-1034-992C-8AA2-0E0B7D29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770" y="0"/>
            <a:ext cx="8252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AF3B1-EF43-F69F-94A2-562AC8A86DE9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Derain</a:t>
            </a:r>
          </a:p>
        </p:txBody>
      </p:sp>
    </p:spTree>
    <p:extLst>
      <p:ext uri="{BB962C8B-B14F-4D97-AF65-F5344CB8AC3E}">
        <p14:creationId xmlns:p14="http://schemas.microsoft.com/office/powerpoint/2010/main" val="221230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D305D-A1F6-273A-F4B9-F57F3F9A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James Abbott McNeill Whistler: A Leader of the Aesthetic Movement (12 Facts)">
            <a:extLst>
              <a:ext uri="{FF2B5EF4-FFF2-40B4-BE49-F238E27FC236}">
                <a16:creationId xmlns:a16="http://schemas.microsoft.com/office/drawing/2014/main" id="{00C68A50-8A91-DB48-E2AC-04DEE7DFE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0"/>
            <a:ext cx="9356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72CD1-9A8E-0A60-54D5-FD9CF2EB9D4B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Whistler</a:t>
            </a:r>
          </a:p>
        </p:txBody>
      </p:sp>
    </p:spTree>
    <p:extLst>
      <p:ext uri="{BB962C8B-B14F-4D97-AF65-F5344CB8AC3E}">
        <p14:creationId xmlns:p14="http://schemas.microsoft.com/office/powerpoint/2010/main" val="14874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E4CCE-71D2-325C-5A37-E56217269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ndré Derain | Fishing Boats, Collioure | The Metropolitan Museum of Art">
            <a:extLst>
              <a:ext uri="{FF2B5EF4-FFF2-40B4-BE49-F238E27FC236}">
                <a16:creationId xmlns:a16="http://schemas.microsoft.com/office/drawing/2014/main" id="{53D6DB7C-3321-FB05-0F6B-1A302F0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93" y="0"/>
            <a:ext cx="83634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780BE-4EC2-7EE5-61C0-AA712B8F8125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Derain</a:t>
            </a:r>
          </a:p>
        </p:txBody>
      </p:sp>
    </p:spTree>
    <p:extLst>
      <p:ext uri="{BB962C8B-B14F-4D97-AF65-F5344CB8AC3E}">
        <p14:creationId xmlns:p14="http://schemas.microsoft.com/office/powerpoint/2010/main" val="24012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88A99-59D7-2C7F-4F94-5A6B7FB7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e river - Andre Derain - WikiArt.org">
            <a:extLst>
              <a:ext uri="{FF2B5EF4-FFF2-40B4-BE49-F238E27FC236}">
                <a16:creationId xmlns:a16="http://schemas.microsoft.com/office/drawing/2014/main" id="{6F0A31E9-FC97-C9AF-5FB2-331AC994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79" y="-3781"/>
            <a:ext cx="8924042" cy="68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430EE-06E0-2CA1-7E6E-B2DEB16A14E3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Derain</a:t>
            </a:r>
          </a:p>
        </p:txBody>
      </p:sp>
    </p:spTree>
    <p:extLst>
      <p:ext uri="{BB962C8B-B14F-4D97-AF65-F5344CB8AC3E}">
        <p14:creationId xmlns:p14="http://schemas.microsoft.com/office/powerpoint/2010/main" val="243818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BBA99-3155-BDAD-F1B1-439BD4CA6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James McNeill Whistler | Biography, Art, &amp; Facts | Britannica">
            <a:extLst>
              <a:ext uri="{FF2B5EF4-FFF2-40B4-BE49-F238E27FC236}">
                <a16:creationId xmlns:a16="http://schemas.microsoft.com/office/drawing/2014/main" id="{3B901910-AD93-BEBD-22EF-8A86CAA27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0D64C-9838-5505-2CE8-DE3BA39ACC98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Whistler</a:t>
            </a:r>
          </a:p>
        </p:txBody>
      </p:sp>
    </p:spTree>
    <p:extLst>
      <p:ext uri="{BB962C8B-B14F-4D97-AF65-F5344CB8AC3E}">
        <p14:creationId xmlns:p14="http://schemas.microsoft.com/office/powerpoint/2010/main" val="272094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Landscape around Chatou - Derain, André. Museo Nacional Thyssen-Bornemisza">
            <a:extLst>
              <a:ext uri="{FF2B5EF4-FFF2-40B4-BE49-F238E27FC236}">
                <a16:creationId xmlns:a16="http://schemas.microsoft.com/office/drawing/2014/main" id="{9825D563-9921-4AA3-EFF0-C5FB6F802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3"/>
          <a:stretch/>
        </p:blipFill>
        <p:spPr bwMode="auto">
          <a:xfrm>
            <a:off x="1485871" y="-228601"/>
            <a:ext cx="9220258" cy="708660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A328C-D332-3287-BF71-422EDC2A943D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FF0000"/>
                </a:solidFill>
              </a:rPr>
              <a:t>Derain</a:t>
            </a:r>
          </a:p>
        </p:txBody>
      </p:sp>
    </p:spTree>
    <p:extLst>
      <p:ext uri="{BB962C8B-B14F-4D97-AF65-F5344CB8AC3E}">
        <p14:creationId xmlns:p14="http://schemas.microsoft.com/office/powerpoint/2010/main" val="249960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hihuahua or muffin? My search for the best computer vision API">
            <a:extLst>
              <a:ext uri="{FF2B5EF4-FFF2-40B4-BE49-F238E27FC236}">
                <a16:creationId xmlns:a16="http://schemas.microsoft.com/office/drawing/2014/main" id="{96A76C0A-22E1-1975-37C5-9910A2B5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67" y="1362456"/>
            <a:ext cx="12205934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6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7BB4-134D-64C6-07CF-D29681EE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B955-080C-7512-6F57-04D6B98D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318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08488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FDEAA-366C-21FD-CD89-865C013F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19C8-3D06-7091-F3FE-1DCEC6A0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318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Neurons and Plasticity</a:t>
            </a:r>
          </a:p>
        </p:txBody>
      </p:sp>
    </p:spTree>
    <p:extLst>
      <p:ext uri="{BB962C8B-B14F-4D97-AF65-F5344CB8AC3E}">
        <p14:creationId xmlns:p14="http://schemas.microsoft.com/office/powerpoint/2010/main" val="1397501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Neurons under microscope">
            <a:hlinkClick r:id="" action="ppaction://media"/>
            <a:extLst>
              <a:ext uri="{FF2B5EF4-FFF2-40B4-BE49-F238E27FC236}">
                <a16:creationId xmlns:a16="http://schemas.microsoft.com/office/drawing/2014/main" id="{4D1D8414-283F-E626-0FD9-37F7D06A4118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0036" y="-46760"/>
            <a:ext cx="9164782" cy="68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2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78ACE2C3-3467-3847-2385-6FE544058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" y="428625"/>
            <a:ext cx="45910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8C47AD9-795B-D5A6-2C10-C033F26EC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245" t="1975" r="18131" b="-1975"/>
          <a:stretch/>
        </p:blipFill>
        <p:spPr>
          <a:xfrm>
            <a:off x="6617157" y="504427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C49CB6-BC67-994B-F3B6-E53861C9BAE4}"/>
                  </a:ext>
                </a:extLst>
              </p:cNvPr>
              <p:cNvSpPr txBox="1"/>
              <p:nvPr/>
            </p:nvSpPr>
            <p:spPr>
              <a:xfrm>
                <a:off x="7440117" y="765063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C49CB6-BC67-994B-F3B6-E53861C9B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7" y="765063"/>
                <a:ext cx="8443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6CE0D1-3164-29CB-14EC-6AE4714E9C12}"/>
                  </a:ext>
                </a:extLst>
              </p:cNvPr>
              <p:cNvSpPr txBox="1"/>
              <p:nvPr/>
            </p:nvSpPr>
            <p:spPr>
              <a:xfrm>
                <a:off x="7440117" y="1972953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6CE0D1-3164-29CB-14EC-6AE4714E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7" y="1972953"/>
                <a:ext cx="844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6F7F4-DFB3-6B12-B0CA-2A81D6ACD3A2}"/>
                  </a:ext>
                </a:extLst>
              </p:cNvPr>
              <p:cNvSpPr txBox="1"/>
              <p:nvPr/>
            </p:nvSpPr>
            <p:spPr>
              <a:xfrm>
                <a:off x="7440116" y="3180843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6F7F4-DFB3-6B12-B0CA-2A81D6A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6" y="3180843"/>
                <a:ext cx="8443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B6E8B1-0E08-D412-8190-3AC286507474}"/>
                  </a:ext>
                </a:extLst>
              </p:cNvPr>
              <p:cNvSpPr txBox="1"/>
              <p:nvPr/>
            </p:nvSpPr>
            <p:spPr>
              <a:xfrm>
                <a:off x="7440115" y="4388733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B6E8B1-0E08-D412-8190-3AC286507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5" y="4388733"/>
                <a:ext cx="8443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856CB1-8357-EF79-C1FD-7B9C046403C3}"/>
                  </a:ext>
                </a:extLst>
              </p:cNvPr>
              <p:cNvSpPr txBox="1"/>
              <p:nvPr/>
            </p:nvSpPr>
            <p:spPr>
              <a:xfrm>
                <a:off x="7440114" y="5596622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856CB1-8357-EF79-C1FD-7B9C04640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4" y="5596622"/>
                <a:ext cx="8443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1AFE8C-04E6-DD26-8C21-AD98212E6377}"/>
                  </a:ext>
                </a:extLst>
              </p:cNvPr>
              <p:cNvSpPr txBox="1"/>
              <p:nvPr/>
            </p:nvSpPr>
            <p:spPr>
              <a:xfrm>
                <a:off x="8987649" y="192723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1AFE8C-04E6-DD26-8C21-AD98212E6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649" y="1927233"/>
                <a:ext cx="4588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16A3C3-42A1-3639-BCAB-6F256154F6B2}"/>
                  </a:ext>
                </a:extLst>
              </p:cNvPr>
              <p:cNvSpPr txBox="1"/>
              <p:nvPr/>
            </p:nvSpPr>
            <p:spPr>
              <a:xfrm>
                <a:off x="8758248" y="2481969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16A3C3-42A1-3639-BCAB-6F256154F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48" y="2481969"/>
                <a:ext cx="4588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49BE49-AA47-4A93-FADA-3FCF6F77A201}"/>
                  </a:ext>
                </a:extLst>
              </p:cNvPr>
              <p:cNvSpPr txBox="1"/>
              <p:nvPr/>
            </p:nvSpPr>
            <p:spPr>
              <a:xfrm>
                <a:off x="8634856" y="313512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49BE49-AA47-4A93-FADA-3FCF6F77A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856" y="3135123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430D19-1769-0099-1CE6-7C121A372AED}"/>
                  </a:ext>
                </a:extLst>
              </p:cNvPr>
              <p:cNvSpPr txBox="1"/>
              <p:nvPr/>
            </p:nvSpPr>
            <p:spPr>
              <a:xfrm>
                <a:off x="8832201" y="382203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430D19-1769-0099-1CE6-7C121A37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201" y="3822034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593A78-4CC5-7ACB-CF79-8E855E3128A2}"/>
                  </a:ext>
                </a:extLst>
              </p:cNvPr>
              <p:cNvSpPr txBox="1"/>
              <p:nvPr/>
            </p:nvSpPr>
            <p:spPr>
              <a:xfrm>
                <a:off x="9048635" y="4376770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593A78-4CC5-7ACB-CF79-8E855E31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635" y="4376770"/>
                <a:ext cx="45880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43FBD6-CBA9-35B9-97E8-73C2456C354E}"/>
                  </a:ext>
                </a:extLst>
              </p:cNvPr>
              <p:cNvSpPr txBox="1"/>
              <p:nvPr/>
            </p:nvSpPr>
            <p:spPr>
              <a:xfrm>
                <a:off x="10267009" y="3179920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43FBD6-CBA9-35B9-97E8-73C2456C3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009" y="3179920"/>
                <a:ext cx="844347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335FBD-B636-5789-33EC-0CAAAC59A962}"/>
                  </a:ext>
                </a:extLst>
              </p:cNvPr>
              <p:cNvSpPr txBox="1"/>
              <p:nvPr/>
            </p:nvSpPr>
            <p:spPr>
              <a:xfrm>
                <a:off x="2763376" y="133826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335FBD-B636-5789-33EC-0CAAAC59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376" y="133826"/>
                <a:ext cx="8443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542779-2CCB-ED59-7830-6E0F52BFF198}"/>
                  </a:ext>
                </a:extLst>
              </p:cNvPr>
              <p:cNvSpPr txBox="1"/>
              <p:nvPr/>
            </p:nvSpPr>
            <p:spPr>
              <a:xfrm>
                <a:off x="1044016" y="12064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542779-2CCB-ED59-7830-6E0F52BFF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6" y="120647"/>
                <a:ext cx="84434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EB189B-0F94-879A-064F-2989C1A95EDF}"/>
                  </a:ext>
                </a:extLst>
              </p:cNvPr>
              <p:cNvSpPr txBox="1"/>
              <p:nvPr/>
            </p:nvSpPr>
            <p:spPr>
              <a:xfrm>
                <a:off x="111500" y="174256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EB189B-0F94-879A-064F-2989C1A9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0" y="1742567"/>
                <a:ext cx="84434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7B7AC1-F85B-0385-079C-3B9368769855}"/>
                  </a:ext>
                </a:extLst>
              </p:cNvPr>
              <p:cNvSpPr txBox="1"/>
              <p:nvPr/>
            </p:nvSpPr>
            <p:spPr>
              <a:xfrm>
                <a:off x="584342" y="298687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7B7AC1-F85B-0385-079C-3B9368769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2" y="2986875"/>
                <a:ext cx="84434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91C00F-7D90-A414-EC72-E4A5FA9F8F9E}"/>
                  </a:ext>
                </a:extLst>
              </p:cNvPr>
              <p:cNvSpPr txBox="1"/>
              <p:nvPr/>
            </p:nvSpPr>
            <p:spPr>
              <a:xfrm>
                <a:off x="2275582" y="3549252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91C00F-7D90-A414-EC72-E4A5FA9F8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82" y="3549252"/>
                <a:ext cx="84434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1E3B37-B04A-680E-71AE-87251D3E9106}"/>
                  </a:ext>
                </a:extLst>
              </p:cNvPr>
              <p:cNvSpPr txBox="1"/>
              <p:nvPr/>
            </p:nvSpPr>
            <p:spPr>
              <a:xfrm>
                <a:off x="3592483" y="475806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1E3B37-B04A-680E-71AE-87251D3E9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83" y="4758065"/>
                <a:ext cx="844347" cy="369332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458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506B-470C-A6FA-97AB-B642AAA03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31340D42-22EA-8985-B6FB-295B51F67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" y="428625"/>
            <a:ext cx="45910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47F2430-9EF9-1642-9E1B-E2269ED7A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245" t="1975" r="18131" b="-1975"/>
          <a:stretch/>
        </p:blipFill>
        <p:spPr>
          <a:xfrm>
            <a:off x="6617157" y="504427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73889B-05A4-08E0-3011-E79DCCF86FAD}"/>
                  </a:ext>
                </a:extLst>
              </p:cNvPr>
              <p:cNvSpPr txBox="1"/>
              <p:nvPr/>
            </p:nvSpPr>
            <p:spPr>
              <a:xfrm>
                <a:off x="7440117" y="765063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73889B-05A4-08E0-3011-E79DCCF86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7" y="765063"/>
                <a:ext cx="8443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96CBA7-D419-398C-A05B-111C9CA56F91}"/>
                  </a:ext>
                </a:extLst>
              </p:cNvPr>
              <p:cNvSpPr txBox="1"/>
              <p:nvPr/>
            </p:nvSpPr>
            <p:spPr>
              <a:xfrm>
                <a:off x="7440117" y="1972953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96CBA7-D419-398C-A05B-111C9CA56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7" y="1972953"/>
                <a:ext cx="844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33F33-CB72-F27E-55F2-9C7BB294D535}"/>
                  </a:ext>
                </a:extLst>
              </p:cNvPr>
              <p:cNvSpPr txBox="1"/>
              <p:nvPr/>
            </p:nvSpPr>
            <p:spPr>
              <a:xfrm>
                <a:off x="7440116" y="3180843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33F33-CB72-F27E-55F2-9C7BB294D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6" y="3180843"/>
                <a:ext cx="8443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916A1B-FCFA-619C-0D5E-CAFFB32B0DC3}"/>
                  </a:ext>
                </a:extLst>
              </p:cNvPr>
              <p:cNvSpPr txBox="1"/>
              <p:nvPr/>
            </p:nvSpPr>
            <p:spPr>
              <a:xfrm>
                <a:off x="7440115" y="4388733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916A1B-FCFA-619C-0D5E-CAFFB32B0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5" y="4388733"/>
                <a:ext cx="8443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3A16F-88C8-471F-B397-69DAF149219D}"/>
                  </a:ext>
                </a:extLst>
              </p:cNvPr>
              <p:cNvSpPr txBox="1"/>
              <p:nvPr/>
            </p:nvSpPr>
            <p:spPr>
              <a:xfrm>
                <a:off x="7440114" y="5596622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3A16F-88C8-471F-B397-69DAF149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14" y="5596622"/>
                <a:ext cx="8443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B6140-5A05-4A4B-25FB-592C50EAD7D2}"/>
                  </a:ext>
                </a:extLst>
              </p:cNvPr>
              <p:cNvSpPr txBox="1"/>
              <p:nvPr/>
            </p:nvSpPr>
            <p:spPr>
              <a:xfrm>
                <a:off x="8987649" y="192723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8B6140-5A05-4A4B-25FB-592C50EAD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649" y="1927233"/>
                <a:ext cx="4588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D92D7B-6A87-1AF9-FA8A-E60CC4FDD277}"/>
                  </a:ext>
                </a:extLst>
              </p:cNvPr>
              <p:cNvSpPr txBox="1"/>
              <p:nvPr/>
            </p:nvSpPr>
            <p:spPr>
              <a:xfrm>
                <a:off x="8758248" y="2481969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D92D7B-6A87-1AF9-FA8A-E60CC4FDD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48" y="2481969"/>
                <a:ext cx="4588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AF396-178D-EDBB-AC0B-6BFBF51A6826}"/>
                  </a:ext>
                </a:extLst>
              </p:cNvPr>
              <p:cNvSpPr txBox="1"/>
              <p:nvPr/>
            </p:nvSpPr>
            <p:spPr>
              <a:xfrm>
                <a:off x="8634856" y="313512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AF396-178D-EDBB-AC0B-6BFBF51A6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856" y="3135123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64AA0-36D0-61C4-046E-B6CAEC282DE1}"/>
                  </a:ext>
                </a:extLst>
              </p:cNvPr>
              <p:cNvSpPr txBox="1"/>
              <p:nvPr/>
            </p:nvSpPr>
            <p:spPr>
              <a:xfrm>
                <a:off x="8832201" y="382203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64AA0-36D0-61C4-046E-B6CAEC282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201" y="3822034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FC8FBA-F40D-4DC3-12B4-15EE0F6F9F20}"/>
                  </a:ext>
                </a:extLst>
              </p:cNvPr>
              <p:cNvSpPr txBox="1"/>
              <p:nvPr/>
            </p:nvSpPr>
            <p:spPr>
              <a:xfrm>
                <a:off x="9048635" y="4376770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FC8FBA-F40D-4DC3-12B4-15EE0F6F9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635" y="4376770"/>
                <a:ext cx="45880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4A9169-FE93-A7D5-43CB-01F54CAE1EE6}"/>
                  </a:ext>
                </a:extLst>
              </p:cNvPr>
              <p:cNvSpPr txBox="1"/>
              <p:nvPr/>
            </p:nvSpPr>
            <p:spPr>
              <a:xfrm>
                <a:off x="10267009" y="3179920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4A9169-FE93-A7D5-43CB-01F54CAE1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009" y="3179920"/>
                <a:ext cx="844347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BBAB84-C079-0941-522E-A8A3F2EE00E4}"/>
                  </a:ext>
                </a:extLst>
              </p:cNvPr>
              <p:cNvSpPr txBox="1"/>
              <p:nvPr/>
            </p:nvSpPr>
            <p:spPr>
              <a:xfrm>
                <a:off x="2763376" y="133826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BBAB84-C079-0941-522E-A8A3F2EE0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376" y="133826"/>
                <a:ext cx="8443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8A6ADE-020E-6C9C-DCD9-4189FC1618A1}"/>
                  </a:ext>
                </a:extLst>
              </p:cNvPr>
              <p:cNvSpPr txBox="1"/>
              <p:nvPr/>
            </p:nvSpPr>
            <p:spPr>
              <a:xfrm>
                <a:off x="1044016" y="12064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8A6ADE-020E-6C9C-DCD9-4189FC161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6" y="120647"/>
                <a:ext cx="84434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A76A96-75FE-0A3A-043A-36D8694CB310}"/>
                  </a:ext>
                </a:extLst>
              </p:cNvPr>
              <p:cNvSpPr txBox="1"/>
              <p:nvPr/>
            </p:nvSpPr>
            <p:spPr>
              <a:xfrm>
                <a:off x="111500" y="174256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A76A96-75FE-0A3A-043A-36D8694CB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0" y="1742567"/>
                <a:ext cx="84434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8568A3-F71C-809C-7842-B7D675C33969}"/>
                  </a:ext>
                </a:extLst>
              </p:cNvPr>
              <p:cNvSpPr txBox="1"/>
              <p:nvPr/>
            </p:nvSpPr>
            <p:spPr>
              <a:xfrm>
                <a:off x="584342" y="298687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8568A3-F71C-809C-7842-B7D675C33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2" y="2986875"/>
                <a:ext cx="84434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349C71-1CB9-A5E8-928D-EFE7DCE77701}"/>
                  </a:ext>
                </a:extLst>
              </p:cNvPr>
              <p:cNvSpPr txBox="1"/>
              <p:nvPr/>
            </p:nvSpPr>
            <p:spPr>
              <a:xfrm>
                <a:off x="2275582" y="3549252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349C71-1CB9-A5E8-928D-EFE7DCE77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82" y="3549252"/>
                <a:ext cx="84434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E9B662-28E4-0D31-BD88-4C469B114E51}"/>
                  </a:ext>
                </a:extLst>
              </p:cNvPr>
              <p:cNvSpPr txBox="1"/>
              <p:nvPr/>
            </p:nvSpPr>
            <p:spPr>
              <a:xfrm>
                <a:off x="3592483" y="475806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E9B662-28E4-0D31-BD88-4C469B11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83" y="4758065"/>
                <a:ext cx="844347" cy="369332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7999F898-676F-17E6-78A5-73100352F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2" b="22172"/>
          <a:stretch/>
        </p:blipFill>
        <p:spPr bwMode="auto">
          <a:xfrm rot="3107328">
            <a:off x="2473274" y="-3298475"/>
            <a:ext cx="2948761" cy="37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88415CF2-4431-0C7A-2DF6-5132BB1B4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2" b="22172"/>
          <a:stretch/>
        </p:blipFill>
        <p:spPr bwMode="auto">
          <a:xfrm rot="1124565">
            <a:off x="-162586" y="-3388844"/>
            <a:ext cx="2948761" cy="37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8F799328-B89A-CC3A-D15F-5BAA21CE2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2" b="22172"/>
          <a:stretch/>
        </p:blipFill>
        <p:spPr bwMode="auto">
          <a:xfrm rot="17743259">
            <a:off x="-2853817" y="164476"/>
            <a:ext cx="2948761" cy="37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58068732-72E9-CE13-E145-258EDB3C8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2" b="22172"/>
          <a:stretch/>
        </p:blipFill>
        <p:spPr bwMode="auto">
          <a:xfrm rot="14693023">
            <a:off x="-1371114" y="2887805"/>
            <a:ext cx="2948761" cy="37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B018DFF8-0374-42BB-D712-6484FFDD3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2" b="22172"/>
          <a:stretch/>
        </p:blipFill>
        <p:spPr bwMode="auto">
          <a:xfrm rot="11526570" flipH="1">
            <a:off x="-244995" y="3303189"/>
            <a:ext cx="2948761" cy="3763757"/>
          </a:xfrm>
          <a:prstGeom prst="snip2DiagRect">
            <a:avLst>
              <a:gd name="adj1" fmla="val 0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045D9238-8DF9-394A-6253-2CAC73595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2" b="22172"/>
          <a:stretch/>
        </p:blipFill>
        <p:spPr bwMode="auto">
          <a:xfrm rot="3107328">
            <a:off x="2086848" y="4793752"/>
            <a:ext cx="3855614" cy="49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64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3D98-106C-4B7F-CDC7-43A0F3883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88FF0C4-1699-5484-C63C-9A700C747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1975" r="18131" b="-1975"/>
          <a:stretch/>
        </p:blipFill>
        <p:spPr>
          <a:xfrm>
            <a:off x="244932" y="513952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CCC0A-C812-EA9D-D77B-9473FCCF3243}"/>
                  </a:ext>
                </a:extLst>
              </p:cNvPr>
              <p:cNvSpPr txBox="1"/>
              <p:nvPr/>
            </p:nvSpPr>
            <p:spPr>
              <a:xfrm>
                <a:off x="1067892" y="774588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CCC0A-C812-EA9D-D77B-9473FCCF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92" y="774588"/>
                <a:ext cx="8443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F188EE-27F5-F44D-5CD3-53E148043259}"/>
                  </a:ext>
                </a:extLst>
              </p:cNvPr>
              <p:cNvSpPr txBox="1"/>
              <p:nvPr/>
            </p:nvSpPr>
            <p:spPr>
              <a:xfrm>
                <a:off x="1067892" y="1982478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F188EE-27F5-F44D-5CD3-53E148043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92" y="1982478"/>
                <a:ext cx="8443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D87072-1D2C-6786-D02C-2CDA29F26B6D}"/>
                  </a:ext>
                </a:extLst>
              </p:cNvPr>
              <p:cNvSpPr txBox="1"/>
              <p:nvPr/>
            </p:nvSpPr>
            <p:spPr>
              <a:xfrm>
                <a:off x="1067891" y="3190368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D87072-1D2C-6786-D02C-2CDA29F2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91" y="3190368"/>
                <a:ext cx="844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A9985-34D2-63DC-F120-F3C44787F829}"/>
                  </a:ext>
                </a:extLst>
              </p:cNvPr>
              <p:cNvSpPr txBox="1"/>
              <p:nvPr/>
            </p:nvSpPr>
            <p:spPr>
              <a:xfrm>
                <a:off x="1067890" y="4398258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A9985-34D2-63DC-F120-F3C44787F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90" y="4398258"/>
                <a:ext cx="8443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D3FB1-E01C-B160-701F-5CC67F2AE4D5}"/>
                  </a:ext>
                </a:extLst>
              </p:cNvPr>
              <p:cNvSpPr txBox="1"/>
              <p:nvPr/>
            </p:nvSpPr>
            <p:spPr>
              <a:xfrm>
                <a:off x="1067889" y="560614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D3FB1-E01C-B160-701F-5CC67F2AE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89" y="5606147"/>
                <a:ext cx="8443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4B93C-9200-4059-5DBB-E9996E2C986C}"/>
                  </a:ext>
                </a:extLst>
              </p:cNvPr>
              <p:cNvSpPr txBox="1"/>
              <p:nvPr/>
            </p:nvSpPr>
            <p:spPr>
              <a:xfrm>
                <a:off x="2615424" y="1936758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4B93C-9200-4059-5DBB-E9996E2C9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24" y="1936758"/>
                <a:ext cx="4588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484BE6-ABE9-C7A9-A6BC-8CE0D96E8D17}"/>
                  </a:ext>
                </a:extLst>
              </p:cNvPr>
              <p:cNvSpPr txBox="1"/>
              <p:nvPr/>
            </p:nvSpPr>
            <p:spPr>
              <a:xfrm>
                <a:off x="2386023" y="249149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484BE6-ABE9-C7A9-A6BC-8CE0D96E8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23" y="2491494"/>
                <a:ext cx="4588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ABA53A-0645-8E4A-19BE-0D984AC64247}"/>
                  </a:ext>
                </a:extLst>
              </p:cNvPr>
              <p:cNvSpPr txBox="1"/>
              <p:nvPr/>
            </p:nvSpPr>
            <p:spPr>
              <a:xfrm>
                <a:off x="2262631" y="3144648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ABA53A-0645-8E4A-19BE-0D984AC64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631" y="3144648"/>
                <a:ext cx="4588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E796B6-BEC7-7F13-002F-C529F901980A}"/>
                  </a:ext>
                </a:extLst>
              </p:cNvPr>
              <p:cNvSpPr txBox="1"/>
              <p:nvPr/>
            </p:nvSpPr>
            <p:spPr>
              <a:xfrm>
                <a:off x="2459976" y="3831559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E796B6-BEC7-7F13-002F-C529F9019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76" y="3831559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FA80BF-486F-2D53-8EAB-58AD936D853F}"/>
                  </a:ext>
                </a:extLst>
              </p:cNvPr>
              <p:cNvSpPr txBox="1"/>
              <p:nvPr/>
            </p:nvSpPr>
            <p:spPr>
              <a:xfrm>
                <a:off x="2676410" y="4386295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FA80BF-486F-2D53-8EAB-58AD936D8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410" y="4386295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127832-9589-1C4E-5CB0-E8911DF39D07}"/>
                  </a:ext>
                </a:extLst>
              </p:cNvPr>
              <p:cNvSpPr txBox="1"/>
              <p:nvPr/>
            </p:nvSpPr>
            <p:spPr>
              <a:xfrm>
                <a:off x="3894784" y="318944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127832-9589-1C4E-5CB0-E8911DF39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784" y="3189445"/>
                <a:ext cx="844347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1ABF1252-78DA-E540-AA81-1DD5C8EEA9A4}"/>
              </a:ext>
            </a:extLst>
          </p:cNvPr>
          <p:cNvSpPr/>
          <p:nvPr/>
        </p:nvSpPr>
        <p:spPr>
          <a:xfrm>
            <a:off x="3895725" y="2014224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rgbClr val="FF0000"/>
                </a:solidFill>
              </a:rPr>
              <a:t>soglia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DDCDCA-75C7-C6FF-6437-C8EE53D82D2E}"/>
              </a:ext>
            </a:extLst>
          </p:cNvPr>
          <p:cNvCxnSpPr>
            <a:stCxn id="21" idx="4"/>
          </p:cNvCxnSpPr>
          <p:nvPr/>
        </p:nvCxnSpPr>
        <p:spPr>
          <a:xfrm>
            <a:off x="4324350" y="2293632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FE4BD6-00CF-8304-06F6-9C1F14D3E130}"/>
                  </a:ext>
                </a:extLst>
              </p:cNvPr>
              <p:cNvSpPr txBox="1"/>
              <p:nvPr/>
            </p:nvSpPr>
            <p:spPr>
              <a:xfrm>
                <a:off x="5935852" y="3479316"/>
                <a:ext cx="5378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FE4BD6-00CF-8304-06F6-9C1F14D3E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852" y="3479316"/>
                <a:ext cx="5378204" cy="276999"/>
              </a:xfrm>
              <a:prstGeom prst="rect">
                <a:avLst/>
              </a:prstGeom>
              <a:blipFill>
                <a:blip r:embed="rId15"/>
                <a:stretch>
                  <a:fillRect l="-68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5C8AC0-E2B2-BCCB-2D1C-BCEB98E1C29B}"/>
                  </a:ext>
                </a:extLst>
              </p:cNvPr>
              <p:cNvSpPr txBox="1"/>
              <p:nvPr/>
            </p:nvSpPr>
            <p:spPr>
              <a:xfrm>
                <a:off x="7019206" y="3903361"/>
                <a:ext cx="315669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𝑠𝑜𝑔𝑙𝑖𝑎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𝑠𝑜𝑔𝑙𝑖𝑎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5C8AC0-E2B2-BCCB-2D1C-BCEB98E1C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06" y="3903361"/>
                <a:ext cx="3156698" cy="6178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AFE0E3-E119-8077-1FAC-FC8415A8549F}"/>
              </a:ext>
            </a:extLst>
          </p:cNvPr>
          <p:cNvSpPr txBox="1"/>
          <p:nvPr/>
        </p:nvSpPr>
        <p:spPr>
          <a:xfrm>
            <a:off x="5770549" y="28060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b="1" dirty="0">
                <a:latin typeface="Montserrat" pitchFamily="2" charset="0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286506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92A8-FE0D-4958-FC71-9F7EF75A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2E2EF132-052F-B5E7-E228-F4B29A79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" y="428625"/>
            <a:ext cx="45910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E400AB-C383-ED81-9F61-ED384A3F23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245" t="1975" r="18131" b="-1975"/>
          <a:stretch/>
        </p:blipFill>
        <p:spPr>
          <a:xfrm>
            <a:off x="6617157" y="504427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09E94-214D-44B0-4847-CD46810C43DE}"/>
                  </a:ext>
                </a:extLst>
              </p:cNvPr>
              <p:cNvSpPr txBox="1"/>
              <p:nvPr/>
            </p:nvSpPr>
            <p:spPr>
              <a:xfrm>
                <a:off x="7421067" y="79363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09E94-214D-44B0-4847-CD46810C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067" y="793638"/>
                <a:ext cx="8443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EBF73A-65FA-148A-2559-A63B4F3012F0}"/>
                  </a:ext>
                </a:extLst>
              </p:cNvPr>
              <p:cNvSpPr txBox="1"/>
              <p:nvPr/>
            </p:nvSpPr>
            <p:spPr>
              <a:xfrm>
                <a:off x="7421067" y="200152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EBF73A-65FA-148A-2559-A63B4F301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067" y="2001528"/>
                <a:ext cx="84434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2D2C8E-00D9-BD1B-B1E2-A3A2BD7CD398}"/>
                  </a:ext>
                </a:extLst>
              </p:cNvPr>
              <p:cNvSpPr txBox="1"/>
              <p:nvPr/>
            </p:nvSpPr>
            <p:spPr>
              <a:xfrm>
                <a:off x="7421066" y="3199893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2D2C8E-00D9-BD1B-B1E2-A3A2BD7CD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066" y="3199893"/>
                <a:ext cx="8443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F649CD-49E6-F748-7CCF-80BA127BB9DF}"/>
                  </a:ext>
                </a:extLst>
              </p:cNvPr>
              <p:cNvSpPr txBox="1"/>
              <p:nvPr/>
            </p:nvSpPr>
            <p:spPr>
              <a:xfrm>
                <a:off x="7421065" y="439825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F649CD-49E6-F748-7CCF-80BA127BB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065" y="4398258"/>
                <a:ext cx="84434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15FD0A-3215-629F-3649-632AF08C72C0}"/>
                  </a:ext>
                </a:extLst>
              </p:cNvPr>
              <p:cNvSpPr txBox="1"/>
              <p:nvPr/>
            </p:nvSpPr>
            <p:spPr>
              <a:xfrm>
                <a:off x="7430589" y="5606147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15FD0A-3215-629F-3649-632AF08C7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89" y="5606147"/>
                <a:ext cx="84434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C89B7B-22E4-9558-DCC0-6C6C8DA56D7C}"/>
                  </a:ext>
                </a:extLst>
              </p:cNvPr>
              <p:cNvSpPr txBox="1"/>
              <p:nvPr/>
            </p:nvSpPr>
            <p:spPr>
              <a:xfrm>
                <a:off x="8987649" y="192723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C89B7B-22E4-9558-DCC0-6C6C8DA5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649" y="1927233"/>
                <a:ext cx="458801" cy="369332"/>
              </a:xfrm>
              <a:prstGeom prst="rect">
                <a:avLst/>
              </a:prstGeom>
              <a:blipFill>
                <a:blip r:embed="rId10"/>
                <a:stretch>
                  <a:fillRect l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58555B-5099-E56D-D2FF-D9217673DDDD}"/>
                  </a:ext>
                </a:extLst>
              </p:cNvPr>
              <p:cNvSpPr txBox="1"/>
              <p:nvPr/>
            </p:nvSpPr>
            <p:spPr>
              <a:xfrm>
                <a:off x="8758248" y="248196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58555B-5099-E56D-D2FF-D9217673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48" y="2481969"/>
                <a:ext cx="45880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E66BF4-2C69-03EF-CA6D-FB18FE5E4617}"/>
                  </a:ext>
                </a:extLst>
              </p:cNvPr>
              <p:cNvSpPr txBox="1"/>
              <p:nvPr/>
            </p:nvSpPr>
            <p:spPr>
              <a:xfrm>
                <a:off x="8634856" y="3135123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E66BF4-2C69-03EF-CA6D-FB18FE5E4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856" y="3135123"/>
                <a:ext cx="458801" cy="338554"/>
              </a:xfrm>
              <a:prstGeom prst="rect">
                <a:avLst/>
              </a:prstGeom>
              <a:blipFill>
                <a:blip r:embed="rId12"/>
                <a:stretch>
                  <a:fillRect l="-7895" r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72A34-406A-63E4-2A49-B08FD0547540}"/>
                  </a:ext>
                </a:extLst>
              </p:cNvPr>
              <p:cNvSpPr txBox="1"/>
              <p:nvPr/>
            </p:nvSpPr>
            <p:spPr>
              <a:xfrm>
                <a:off x="8832201" y="382203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72A34-406A-63E4-2A49-B08FD0547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201" y="3822034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568A87-0742-1FA6-B506-293AF8BC01CF}"/>
                  </a:ext>
                </a:extLst>
              </p:cNvPr>
              <p:cNvSpPr txBox="1"/>
              <p:nvPr/>
            </p:nvSpPr>
            <p:spPr>
              <a:xfrm>
                <a:off x="9048635" y="4376770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−0.1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568A87-0742-1FA6-B506-293AF8BC0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635" y="4376770"/>
                <a:ext cx="458801" cy="369332"/>
              </a:xfrm>
              <a:prstGeom prst="rect">
                <a:avLst/>
              </a:prstGeom>
              <a:blipFill>
                <a:blip r:embed="rId14"/>
                <a:stretch>
                  <a:fillRect l="-15789" r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B315A3-EC92-09FC-7C0C-4E6D841BCE85}"/>
                  </a:ext>
                </a:extLst>
              </p:cNvPr>
              <p:cNvSpPr txBox="1"/>
              <p:nvPr/>
            </p:nvSpPr>
            <p:spPr>
              <a:xfrm>
                <a:off x="2763376" y="133826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B315A3-EC92-09FC-7C0C-4E6D841B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376" y="133826"/>
                <a:ext cx="84434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681D41-A1B7-1340-CCAC-02CE62A7D8EA}"/>
                  </a:ext>
                </a:extLst>
              </p:cNvPr>
              <p:cNvSpPr txBox="1"/>
              <p:nvPr/>
            </p:nvSpPr>
            <p:spPr>
              <a:xfrm>
                <a:off x="1044016" y="12064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681D41-A1B7-1340-CCAC-02CE62A7D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6" y="120647"/>
                <a:ext cx="8443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2ED679-1AAB-A39E-438E-82A2A7F920ED}"/>
                  </a:ext>
                </a:extLst>
              </p:cNvPr>
              <p:cNvSpPr txBox="1"/>
              <p:nvPr/>
            </p:nvSpPr>
            <p:spPr>
              <a:xfrm>
                <a:off x="111500" y="174256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2ED679-1AAB-A39E-438E-82A2A7F9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0" y="1742567"/>
                <a:ext cx="84434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5105CA-52E7-5E04-F666-64CFE452BF65}"/>
                  </a:ext>
                </a:extLst>
              </p:cNvPr>
              <p:cNvSpPr txBox="1"/>
              <p:nvPr/>
            </p:nvSpPr>
            <p:spPr>
              <a:xfrm>
                <a:off x="584342" y="298687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5105CA-52E7-5E04-F666-64CFE452B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2" y="2986875"/>
                <a:ext cx="84434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B5EFE-0975-F665-EB2F-9A4D9152D3EC}"/>
                  </a:ext>
                </a:extLst>
              </p:cNvPr>
              <p:cNvSpPr txBox="1"/>
              <p:nvPr/>
            </p:nvSpPr>
            <p:spPr>
              <a:xfrm>
                <a:off x="2275582" y="3549252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0B5EFE-0975-F665-EB2F-9A4D9152D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82" y="3549252"/>
                <a:ext cx="84434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B74C1F-0E83-DA47-9ED8-97DBED547643}"/>
                  </a:ext>
                </a:extLst>
              </p:cNvPr>
              <p:cNvSpPr txBox="1"/>
              <p:nvPr/>
            </p:nvSpPr>
            <p:spPr>
              <a:xfrm>
                <a:off x="3592483" y="475806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B74C1F-0E83-DA47-9ED8-97DBED547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83" y="4758065"/>
                <a:ext cx="844347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2FB52868-A05D-DE76-786F-79BA29D9720C}"/>
              </a:ext>
            </a:extLst>
          </p:cNvPr>
          <p:cNvSpPr/>
          <p:nvPr/>
        </p:nvSpPr>
        <p:spPr>
          <a:xfrm>
            <a:off x="10287000" y="1861824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2ED0439-E451-5091-D6B8-D5CA7031D83C}"/>
                  </a:ext>
                </a:extLst>
              </p:cNvPr>
              <p:cNvSpPr/>
              <p:nvPr/>
            </p:nvSpPr>
            <p:spPr>
              <a:xfrm>
                <a:off x="10341188" y="3006753"/>
                <a:ext cx="748873" cy="72716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2ED0439-E451-5091-D6B8-D5CA7031D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188" y="3006753"/>
                <a:ext cx="748873" cy="727165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518258-6BDB-AF8F-3004-96D9DAE6E074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10715625" y="2141232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B57358-36FD-D3BC-6DEE-967EAB45E88A}"/>
                  </a:ext>
                </a:extLst>
              </p:cNvPr>
              <p:cNvSpPr txBox="1"/>
              <p:nvPr/>
            </p:nvSpPr>
            <p:spPr>
              <a:xfrm>
                <a:off x="6317470" y="6184868"/>
                <a:ext cx="4905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B57358-36FD-D3BC-6DEE-967EAB45E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470" y="6184868"/>
                <a:ext cx="4905317" cy="276999"/>
              </a:xfrm>
              <a:prstGeom prst="rect">
                <a:avLst/>
              </a:prstGeom>
              <a:blipFill>
                <a:blip r:embed="rId22"/>
                <a:stretch>
                  <a:fillRect l="-745" r="-124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DA8F1D-CB9E-A626-EC97-38F14B0EC54F}"/>
                  </a:ext>
                </a:extLst>
              </p:cNvPr>
              <p:cNvSpPr txBox="1"/>
              <p:nvPr/>
            </p:nvSpPr>
            <p:spPr>
              <a:xfrm>
                <a:off x="11450093" y="320359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DA8F1D-CB9E-A626-EC97-38F14B0EC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093" y="3203599"/>
                <a:ext cx="458801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98A7BA-06CC-F926-738E-6D0901E3C83E}"/>
              </a:ext>
            </a:extLst>
          </p:cNvPr>
          <p:cNvCxnSpPr>
            <a:stCxn id="21" idx="6"/>
            <a:endCxn id="27" idx="1"/>
          </p:cNvCxnSpPr>
          <p:nvPr/>
        </p:nvCxnSpPr>
        <p:spPr>
          <a:xfrm>
            <a:off x="11090061" y="3370336"/>
            <a:ext cx="360032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76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2E55D-1F6D-14FE-3501-1B107CCF1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are the parts of the nervous system? | NICHD - Eunice Kennedy Shriver  National Institute of Child Health and Human Development">
            <a:extLst>
              <a:ext uri="{FF2B5EF4-FFF2-40B4-BE49-F238E27FC236}">
                <a16:creationId xmlns:a16="http://schemas.microsoft.com/office/drawing/2014/main" id="{DF569B11-1015-ED55-F058-CAF0E197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" y="428625"/>
            <a:ext cx="45910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38963CA-211D-5A83-FDA3-D7CC311C2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245" t="1975" r="18131" b="-1975"/>
          <a:stretch/>
        </p:blipFill>
        <p:spPr>
          <a:xfrm>
            <a:off x="6617157" y="504427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C1C4BD-2898-7101-D586-D7369FA02237}"/>
                  </a:ext>
                </a:extLst>
              </p:cNvPr>
              <p:cNvSpPr txBox="1"/>
              <p:nvPr/>
            </p:nvSpPr>
            <p:spPr>
              <a:xfrm>
                <a:off x="7421067" y="79363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C1C4BD-2898-7101-D586-D7369FA02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067" y="793638"/>
                <a:ext cx="8443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5FC369-C3F5-763C-E071-E83D187C47D2}"/>
                  </a:ext>
                </a:extLst>
              </p:cNvPr>
              <p:cNvSpPr txBox="1"/>
              <p:nvPr/>
            </p:nvSpPr>
            <p:spPr>
              <a:xfrm>
                <a:off x="7421067" y="200152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5FC369-C3F5-763C-E071-E83D187C4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067" y="2001528"/>
                <a:ext cx="84434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9914C5-7A4C-B4B6-737D-9F84D95F8670}"/>
                  </a:ext>
                </a:extLst>
              </p:cNvPr>
              <p:cNvSpPr txBox="1"/>
              <p:nvPr/>
            </p:nvSpPr>
            <p:spPr>
              <a:xfrm>
                <a:off x="7421066" y="3199893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9914C5-7A4C-B4B6-737D-9F84D95F8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066" y="3199893"/>
                <a:ext cx="8443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DAF740-F066-43C5-65CA-058F9D9A58AE}"/>
              </a:ext>
            </a:extLst>
          </p:cNvPr>
          <p:cNvSpPr txBox="1"/>
          <p:nvPr/>
        </p:nvSpPr>
        <p:spPr>
          <a:xfrm>
            <a:off x="7421065" y="4398258"/>
            <a:ext cx="84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dirty="0"/>
              <a:t>1.5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287237-A7AE-23B8-181E-46E1B05D714C}"/>
                  </a:ext>
                </a:extLst>
              </p:cNvPr>
              <p:cNvSpPr txBox="1"/>
              <p:nvPr/>
            </p:nvSpPr>
            <p:spPr>
              <a:xfrm>
                <a:off x="7430589" y="5606147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287237-A7AE-23B8-181E-46E1B05D7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89" y="5606147"/>
                <a:ext cx="84434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3607CB-4ECB-A594-4461-D434F7715656}"/>
                  </a:ext>
                </a:extLst>
              </p:cNvPr>
              <p:cNvSpPr txBox="1"/>
              <p:nvPr/>
            </p:nvSpPr>
            <p:spPr>
              <a:xfrm>
                <a:off x="8987649" y="192723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3607CB-4ECB-A594-4461-D434F7715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649" y="1927233"/>
                <a:ext cx="458801" cy="369332"/>
              </a:xfrm>
              <a:prstGeom prst="rect">
                <a:avLst/>
              </a:prstGeom>
              <a:blipFill>
                <a:blip r:embed="rId9"/>
                <a:stretch>
                  <a:fillRect l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FF3DC-F4D7-6C05-7F00-41121775B388}"/>
                  </a:ext>
                </a:extLst>
              </p:cNvPr>
              <p:cNvSpPr txBox="1"/>
              <p:nvPr/>
            </p:nvSpPr>
            <p:spPr>
              <a:xfrm>
                <a:off x="8758248" y="248196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FF3DC-F4D7-6C05-7F00-41121775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48" y="2481969"/>
                <a:ext cx="4588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A00BB-3BDC-C0B5-3103-75B3D23B1D01}"/>
                  </a:ext>
                </a:extLst>
              </p:cNvPr>
              <p:cNvSpPr txBox="1"/>
              <p:nvPr/>
            </p:nvSpPr>
            <p:spPr>
              <a:xfrm>
                <a:off x="8634856" y="3135123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A00BB-3BDC-C0B5-3103-75B3D23B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856" y="3135123"/>
                <a:ext cx="458801" cy="338554"/>
              </a:xfrm>
              <a:prstGeom prst="rect">
                <a:avLst/>
              </a:prstGeom>
              <a:blipFill>
                <a:blip r:embed="rId11"/>
                <a:stretch>
                  <a:fillRect l="-7895" r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122AF-A44B-A147-04BF-36297E887F67}"/>
                  </a:ext>
                </a:extLst>
              </p:cNvPr>
              <p:cNvSpPr txBox="1"/>
              <p:nvPr/>
            </p:nvSpPr>
            <p:spPr>
              <a:xfrm>
                <a:off x="8832201" y="382203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122AF-A44B-A147-04BF-36297E887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201" y="3822034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A633A-3FD2-FBC9-D8AF-4BDD646F4515}"/>
                  </a:ext>
                </a:extLst>
              </p:cNvPr>
              <p:cNvSpPr txBox="1"/>
              <p:nvPr/>
            </p:nvSpPr>
            <p:spPr>
              <a:xfrm>
                <a:off x="9048635" y="4376770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−0.1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DA633A-3FD2-FBC9-D8AF-4BDD646F4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635" y="4376770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 l="-15789" r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A55FD6-817B-B3CE-EBDB-D11AC2C0A21B}"/>
                  </a:ext>
                </a:extLst>
              </p:cNvPr>
              <p:cNvSpPr txBox="1"/>
              <p:nvPr/>
            </p:nvSpPr>
            <p:spPr>
              <a:xfrm>
                <a:off x="2763376" y="133826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A55FD6-817B-B3CE-EBDB-D11AC2C0A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376" y="133826"/>
                <a:ext cx="84434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E684E-6DAB-2026-2258-07BD2F7D97DE}"/>
                  </a:ext>
                </a:extLst>
              </p:cNvPr>
              <p:cNvSpPr txBox="1"/>
              <p:nvPr/>
            </p:nvSpPr>
            <p:spPr>
              <a:xfrm>
                <a:off x="1044016" y="12064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E684E-6DAB-2026-2258-07BD2F7D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6" y="120647"/>
                <a:ext cx="84434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FE5D0C-D591-0297-5DCA-871987B8D8D4}"/>
                  </a:ext>
                </a:extLst>
              </p:cNvPr>
              <p:cNvSpPr txBox="1"/>
              <p:nvPr/>
            </p:nvSpPr>
            <p:spPr>
              <a:xfrm>
                <a:off x="111500" y="174256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FE5D0C-D591-0297-5DCA-871987B8D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0" y="1742567"/>
                <a:ext cx="8443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1E085A-663B-F546-EC72-EFE8B7E317CE}"/>
                  </a:ext>
                </a:extLst>
              </p:cNvPr>
              <p:cNvSpPr txBox="1"/>
              <p:nvPr/>
            </p:nvSpPr>
            <p:spPr>
              <a:xfrm>
                <a:off x="584342" y="298687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1E085A-663B-F546-EC72-EFE8B7E3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2" y="2986875"/>
                <a:ext cx="84434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E75916-31BB-C091-EC1E-11F1C1741819}"/>
                  </a:ext>
                </a:extLst>
              </p:cNvPr>
              <p:cNvSpPr txBox="1"/>
              <p:nvPr/>
            </p:nvSpPr>
            <p:spPr>
              <a:xfrm>
                <a:off x="2275582" y="3549252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E75916-31BB-C091-EC1E-11F1C174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82" y="3549252"/>
                <a:ext cx="84434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B265ED-4077-1532-CD04-4BA7221EDC0F}"/>
                  </a:ext>
                </a:extLst>
              </p:cNvPr>
              <p:cNvSpPr txBox="1"/>
              <p:nvPr/>
            </p:nvSpPr>
            <p:spPr>
              <a:xfrm>
                <a:off x="3592483" y="475806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B265ED-4077-1532-CD04-4BA7221ED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83" y="4758065"/>
                <a:ext cx="844347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4E513739-9094-6DBE-A09D-6110232C546F}"/>
              </a:ext>
            </a:extLst>
          </p:cNvPr>
          <p:cNvSpPr/>
          <p:nvPr/>
        </p:nvSpPr>
        <p:spPr>
          <a:xfrm>
            <a:off x="10287000" y="1861824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005E82-77C7-B04F-EB10-CD6C6DD04238}"/>
                  </a:ext>
                </a:extLst>
              </p:cNvPr>
              <p:cNvSpPr/>
              <p:nvPr/>
            </p:nvSpPr>
            <p:spPr>
              <a:xfrm>
                <a:off x="10341188" y="3006753"/>
                <a:ext cx="748873" cy="72716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+0.52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005E82-77C7-B04F-EB10-CD6C6DD04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188" y="3006753"/>
                <a:ext cx="748873" cy="727165"/>
              </a:xfrm>
              <a:prstGeom prst="ellipse">
                <a:avLst/>
              </a:prstGeom>
              <a:blipFill>
                <a:blip r:embed="rId20"/>
                <a:stretch>
                  <a:fillRect l="-2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7685C1-431B-31CC-4DB1-36456FC7D3F0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10715625" y="2141232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31F9E2-D94C-56C4-080A-0F44A7352AE3}"/>
                  </a:ext>
                </a:extLst>
              </p:cNvPr>
              <p:cNvSpPr txBox="1"/>
              <p:nvPr/>
            </p:nvSpPr>
            <p:spPr>
              <a:xfrm>
                <a:off x="6317470" y="6184868"/>
                <a:ext cx="4905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31F9E2-D94C-56C4-080A-0F44A7352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470" y="6184868"/>
                <a:ext cx="4905317" cy="276999"/>
              </a:xfrm>
              <a:prstGeom prst="rect">
                <a:avLst/>
              </a:prstGeom>
              <a:blipFill>
                <a:blip r:embed="rId21"/>
                <a:stretch>
                  <a:fillRect l="-745" r="-124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44661-777F-41A0-673F-D81C9E81CE19}"/>
                  </a:ext>
                </a:extLst>
              </p:cNvPr>
              <p:cNvSpPr txBox="1"/>
              <p:nvPr/>
            </p:nvSpPr>
            <p:spPr>
              <a:xfrm>
                <a:off x="11450093" y="320359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244661-777F-41A0-673F-D81C9E81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093" y="3203599"/>
                <a:ext cx="458801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1639C-0D13-B004-CAE9-E7128267C346}"/>
              </a:ext>
            </a:extLst>
          </p:cNvPr>
          <p:cNvCxnSpPr>
            <a:endCxn id="22" idx="1"/>
          </p:cNvCxnSpPr>
          <p:nvPr/>
        </p:nvCxnSpPr>
        <p:spPr>
          <a:xfrm>
            <a:off x="11090061" y="3370336"/>
            <a:ext cx="360032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3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2835-807F-3E0B-F04C-254B0A4E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343B-5159-358C-0F04-BEB19EDC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318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Neural Training and Learning</a:t>
            </a:r>
          </a:p>
        </p:txBody>
      </p:sp>
    </p:spTree>
    <p:extLst>
      <p:ext uri="{BB962C8B-B14F-4D97-AF65-F5344CB8AC3E}">
        <p14:creationId xmlns:p14="http://schemas.microsoft.com/office/powerpoint/2010/main" val="110728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0554A-BFF1-3A5D-0E26-752CFA7FE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2E88309-33B5-7FF1-C883-8B92B0193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1975" r="18131" b="-1975"/>
          <a:stretch/>
        </p:blipFill>
        <p:spPr>
          <a:xfrm>
            <a:off x="244932" y="513952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EA8BCB-9A9F-76BE-7953-D16417265E02}"/>
                  </a:ext>
                </a:extLst>
              </p:cNvPr>
              <p:cNvSpPr txBox="1"/>
              <p:nvPr/>
            </p:nvSpPr>
            <p:spPr>
              <a:xfrm>
                <a:off x="1067892" y="774588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EA8BCB-9A9F-76BE-7953-D1641726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92" y="774588"/>
                <a:ext cx="8443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6E5CA-9686-8D35-E384-34AE6A67E302}"/>
                  </a:ext>
                </a:extLst>
              </p:cNvPr>
              <p:cNvSpPr txBox="1"/>
              <p:nvPr/>
            </p:nvSpPr>
            <p:spPr>
              <a:xfrm>
                <a:off x="1067892" y="1982478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6E5CA-9686-8D35-E384-34AE6A67E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92" y="1982478"/>
                <a:ext cx="8443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990A50-4E08-E62A-E4F4-BD25F6DE78D6}"/>
                  </a:ext>
                </a:extLst>
              </p:cNvPr>
              <p:cNvSpPr txBox="1"/>
              <p:nvPr/>
            </p:nvSpPr>
            <p:spPr>
              <a:xfrm>
                <a:off x="1067891" y="3190368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990A50-4E08-E62A-E4F4-BD25F6DE7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91" y="3190368"/>
                <a:ext cx="844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7DEA8-4AD8-FE63-98AF-D249A4D32F3E}"/>
                  </a:ext>
                </a:extLst>
              </p:cNvPr>
              <p:cNvSpPr txBox="1"/>
              <p:nvPr/>
            </p:nvSpPr>
            <p:spPr>
              <a:xfrm>
                <a:off x="1067890" y="4398258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7DEA8-4AD8-FE63-98AF-D249A4D32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90" y="4398258"/>
                <a:ext cx="8443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6573F3-4E79-C20C-AF9A-7E4D7EEB189A}"/>
                  </a:ext>
                </a:extLst>
              </p:cNvPr>
              <p:cNvSpPr txBox="1"/>
              <p:nvPr/>
            </p:nvSpPr>
            <p:spPr>
              <a:xfrm>
                <a:off x="1067889" y="5606147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6573F3-4E79-C20C-AF9A-7E4D7EEB1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89" y="5606147"/>
                <a:ext cx="8443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05C0C4-80E1-0FD4-5B2F-187121D025BE}"/>
                  </a:ext>
                </a:extLst>
              </p:cNvPr>
              <p:cNvSpPr txBox="1"/>
              <p:nvPr/>
            </p:nvSpPr>
            <p:spPr>
              <a:xfrm>
                <a:off x="2615424" y="1936758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05C0C4-80E1-0FD4-5B2F-187121D02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24" y="1936758"/>
                <a:ext cx="4588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23FED7-BD9C-7880-F095-07421BC2B6FA}"/>
                  </a:ext>
                </a:extLst>
              </p:cNvPr>
              <p:cNvSpPr txBox="1"/>
              <p:nvPr/>
            </p:nvSpPr>
            <p:spPr>
              <a:xfrm>
                <a:off x="2386023" y="249149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23FED7-BD9C-7880-F095-07421BC2B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23" y="2491494"/>
                <a:ext cx="4588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E1F10-8225-0381-6235-39E6A7C71EB3}"/>
                  </a:ext>
                </a:extLst>
              </p:cNvPr>
              <p:cNvSpPr txBox="1"/>
              <p:nvPr/>
            </p:nvSpPr>
            <p:spPr>
              <a:xfrm>
                <a:off x="2262631" y="3144648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E1F10-8225-0381-6235-39E6A7C71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631" y="3144648"/>
                <a:ext cx="4588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C63BC4-F5BA-35D3-8902-DC46187F4591}"/>
                  </a:ext>
                </a:extLst>
              </p:cNvPr>
              <p:cNvSpPr txBox="1"/>
              <p:nvPr/>
            </p:nvSpPr>
            <p:spPr>
              <a:xfrm>
                <a:off x="2459976" y="3831559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C63BC4-F5BA-35D3-8902-DC46187F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76" y="3831559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BB89B7-6CDE-68AD-E8F7-8F2B2FC2731A}"/>
                  </a:ext>
                </a:extLst>
              </p:cNvPr>
              <p:cNvSpPr txBox="1"/>
              <p:nvPr/>
            </p:nvSpPr>
            <p:spPr>
              <a:xfrm>
                <a:off x="2676410" y="4386295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BB89B7-6CDE-68AD-E8F7-8F2B2FC2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410" y="4386295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05C4BF-73C7-B81E-71D3-A624580A6EE7}"/>
                  </a:ext>
                </a:extLst>
              </p:cNvPr>
              <p:cNvSpPr txBox="1"/>
              <p:nvPr/>
            </p:nvSpPr>
            <p:spPr>
              <a:xfrm>
                <a:off x="3894784" y="3189445"/>
                <a:ext cx="844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05C4BF-73C7-B81E-71D3-A624580A6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784" y="3189445"/>
                <a:ext cx="844347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CFA1E8-268C-D8D1-1D9D-6C327E777766}"/>
                  </a:ext>
                </a:extLst>
              </p:cNvPr>
              <p:cNvSpPr txBox="1"/>
              <p:nvPr/>
            </p:nvSpPr>
            <p:spPr>
              <a:xfrm>
                <a:off x="5858760" y="2486794"/>
                <a:ext cx="5477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CFA1E8-268C-D8D1-1D9D-6C327E777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760" y="2486794"/>
                <a:ext cx="5477590" cy="276999"/>
              </a:xfrm>
              <a:prstGeom prst="rect">
                <a:avLst/>
              </a:prstGeom>
              <a:blipFill>
                <a:blip r:embed="rId15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9EF0EF55-32C1-F6A3-24AF-284C81BA27A4}"/>
              </a:ext>
            </a:extLst>
          </p:cNvPr>
          <p:cNvSpPr/>
          <p:nvPr/>
        </p:nvSpPr>
        <p:spPr>
          <a:xfrm>
            <a:off x="3895725" y="2014224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rgbClr val="FF0000"/>
                </a:solidFill>
              </a:rPr>
              <a:t>soglia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DF64E9-F700-6BF3-7716-B5372EC4D5DB}"/>
              </a:ext>
            </a:extLst>
          </p:cNvPr>
          <p:cNvCxnSpPr>
            <a:stCxn id="21" idx="4"/>
          </p:cNvCxnSpPr>
          <p:nvPr/>
        </p:nvCxnSpPr>
        <p:spPr>
          <a:xfrm>
            <a:off x="4324350" y="2293632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6F91DD-A1C6-6514-EA3F-2B409673B989}"/>
                  </a:ext>
                </a:extLst>
              </p:cNvPr>
              <p:cNvSpPr txBox="1"/>
              <p:nvPr/>
            </p:nvSpPr>
            <p:spPr>
              <a:xfrm>
                <a:off x="7019206" y="2931811"/>
                <a:ext cx="315669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𝑠𝑜𝑔𝑙𝑖𝑎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𝑠𝑜𝑔𝑙𝑖𝑎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6F91DD-A1C6-6514-EA3F-2B409673B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06" y="2931811"/>
                <a:ext cx="3156698" cy="617861"/>
              </a:xfrm>
              <a:prstGeom prst="rect">
                <a:avLst/>
              </a:prstGeom>
              <a:blipFill>
                <a:blip r:embed="rId1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1829D2-7663-7463-1A97-90A648A2B726}"/>
              </a:ext>
            </a:extLst>
          </p:cNvPr>
          <p:cNvSpPr txBox="1"/>
          <p:nvPr/>
        </p:nvSpPr>
        <p:spPr>
          <a:xfrm>
            <a:off x="5479927" y="40842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b="1" dirty="0">
                <a:latin typeface="Montserrat" pitchFamily="2" charset="0"/>
              </a:rPr>
              <a:t>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C68EC-106A-326A-F780-3C81571247F8}"/>
              </a:ext>
            </a:extLst>
          </p:cNvPr>
          <p:cNvSpPr txBox="1"/>
          <p:nvPr/>
        </p:nvSpPr>
        <p:spPr>
          <a:xfrm>
            <a:off x="5433786" y="18375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b="1" dirty="0">
                <a:latin typeface="Montserrat" pitchFamily="2" charset="0"/>
              </a:rPr>
              <a:t>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9F5ABC-B363-B2EE-4613-470953624BAE}"/>
                  </a:ext>
                </a:extLst>
              </p:cNvPr>
              <p:cNvSpPr txBox="1"/>
              <p:nvPr/>
            </p:nvSpPr>
            <p:spPr>
              <a:xfrm>
                <a:off x="6798120" y="4808092"/>
                <a:ext cx="336733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9F5ABC-B363-B2EE-4613-47095362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120" y="4808092"/>
                <a:ext cx="3367332" cy="289182"/>
              </a:xfrm>
              <a:prstGeom prst="rect">
                <a:avLst/>
              </a:prstGeom>
              <a:blipFill>
                <a:blip r:embed="rId17"/>
                <a:stretch>
                  <a:fillRect l="-362" r="-181" b="-14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4000C7-6DAB-233C-006F-D42FFDA81FDD}"/>
                  </a:ext>
                </a:extLst>
              </p:cNvPr>
              <p:cNvSpPr txBox="1"/>
              <p:nvPr/>
            </p:nvSpPr>
            <p:spPr>
              <a:xfrm>
                <a:off x="6855270" y="5265292"/>
                <a:ext cx="31983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𝐸𝑟𝑟𝑜𝑟𝑒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𝑇𝑎𝑟𝑔𝑒𝑡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𝐿𝑒𝑎𝑟𝑛𝑖𝑛𝑔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𝑅𝑎𝑡𝑒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4000C7-6DAB-233C-006F-D42FFDA81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270" y="5265292"/>
                <a:ext cx="3198311" cy="830997"/>
              </a:xfrm>
              <a:prstGeom prst="rect">
                <a:avLst/>
              </a:prstGeom>
              <a:blipFill>
                <a:blip r:embed="rId18"/>
                <a:stretch>
                  <a:fillRect l="-4198" t="-7353" r="-7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272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886D2-83EF-6224-0F7F-AE68DCEAD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9CDDB3B-1256-F219-4248-BA047D490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1975" r="18131" b="-1975"/>
          <a:stretch/>
        </p:blipFill>
        <p:spPr>
          <a:xfrm>
            <a:off x="-69393" y="504427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413BBC-D509-CBA4-27F3-9721E1135813}"/>
                  </a:ext>
                </a:extLst>
              </p:cNvPr>
              <p:cNvSpPr txBox="1"/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413BBC-D509-CBA4-27F3-9721E1135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4017E-7FEB-7BF6-3468-A8A81D3F8373}"/>
                  </a:ext>
                </a:extLst>
              </p:cNvPr>
              <p:cNvSpPr txBox="1"/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E4017E-7FEB-7BF6-3468-A8A81D3F8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799383-8A89-345D-FBDA-ACA48CD3DC03}"/>
                  </a:ext>
                </a:extLst>
              </p:cNvPr>
              <p:cNvSpPr txBox="1"/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799383-8A89-345D-FBDA-ACA48CD3D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B3CDB-1EF2-AD4F-1CD3-3FE2895623C0}"/>
                  </a:ext>
                </a:extLst>
              </p:cNvPr>
              <p:cNvSpPr txBox="1"/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B3CDB-1EF2-AD4F-1CD3-3FE289562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89C08-B7DD-9692-53E7-DB2DA1F2CBA2}"/>
                  </a:ext>
                </a:extLst>
              </p:cNvPr>
              <p:cNvSpPr txBox="1"/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89C08-B7DD-9692-53E7-DB2DA1F2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F81402-458E-8AFE-5784-7D50861EC512}"/>
                  </a:ext>
                </a:extLst>
              </p:cNvPr>
              <p:cNvSpPr txBox="1"/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F81402-458E-8AFE-5784-7D50861E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blipFill>
                <a:blip r:embed="rId9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BB953B-A32C-DEC1-078C-7202A4E8B40E}"/>
                  </a:ext>
                </a:extLst>
              </p:cNvPr>
              <p:cNvSpPr txBox="1"/>
              <p:nvPr/>
            </p:nvSpPr>
            <p:spPr>
              <a:xfrm>
                <a:off x="2071698" y="248196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BB953B-A32C-DEC1-078C-7202A4E8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98" y="2481969"/>
                <a:ext cx="4588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7BDA5-1CB8-0E88-2037-B44B5646FFD5}"/>
                  </a:ext>
                </a:extLst>
              </p:cNvPr>
              <p:cNvSpPr txBox="1"/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07BDA5-1CB8-0E88-2037-B44B5646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blipFill>
                <a:blip r:embed="rId11"/>
                <a:stretch>
                  <a:fillRect l="-8000" r="-5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9E3AF8-A944-5D84-1D17-E64F789031DB}"/>
                  </a:ext>
                </a:extLst>
              </p:cNvPr>
              <p:cNvSpPr txBox="1"/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9E3AF8-A944-5D84-1D17-E64F78903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2D450C-0349-4E45-84B9-68133DA62393}"/>
                  </a:ext>
                </a:extLst>
              </p:cNvPr>
              <p:cNvSpPr txBox="1"/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−0.1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2D450C-0349-4E45-84B9-68133DA62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 l="-14474" r="-14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6C3BE12-4A85-C140-62F1-87516063295A}"/>
              </a:ext>
            </a:extLst>
          </p:cNvPr>
          <p:cNvSpPr/>
          <p:nvPr/>
        </p:nvSpPr>
        <p:spPr>
          <a:xfrm>
            <a:off x="3600450" y="1861824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E0E6DB0-B43F-441E-15D0-D0AA185BC1B1}"/>
                  </a:ext>
                </a:extLst>
              </p:cNvPr>
              <p:cNvSpPr/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E0E6DB0-B43F-441E-15D0-D0AA185BC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14A7C-01DB-13A2-EF80-32E17E8B7111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4029075" y="2141232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CA207-916B-ACE0-C2D9-8DBDE2B36FF2}"/>
                  </a:ext>
                </a:extLst>
              </p:cNvPr>
              <p:cNvSpPr txBox="1"/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CA207-916B-ACE0-C2D9-8DBDE2B36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E67F0F-279E-C858-C34E-8AB185AD9D3F}"/>
              </a:ext>
            </a:extLst>
          </p:cNvPr>
          <p:cNvCxnSpPr>
            <a:endCxn id="13" idx="1"/>
          </p:cNvCxnSpPr>
          <p:nvPr/>
        </p:nvCxnSpPr>
        <p:spPr>
          <a:xfrm>
            <a:off x="4432086" y="3370336"/>
            <a:ext cx="360032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375790-DE61-A879-BA31-8722C2A1AD0D}"/>
                  </a:ext>
                </a:extLst>
              </p:cNvPr>
              <p:cNvSpPr txBox="1"/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375790-DE61-A879-BA31-8722C2A1A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C7865E-4EF5-9C8E-7371-47FBE5BE76FF}"/>
              </a:ext>
            </a:extLst>
          </p:cNvPr>
          <p:cNvCxnSpPr>
            <a:endCxn id="24" idx="1"/>
          </p:cNvCxnSpPr>
          <p:nvPr/>
        </p:nvCxnSpPr>
        <p:spPr>
          <a:xfrm>
            <a:off x="4430225" y="3746767"/>
            <a:ext cx="361893" cy="254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82A4E9-9932-1517-3F59-7EC09CBD99E6}"/>
                  </a:ext>
                </a:extLst>
              </p:cNvPr>
              <p:cNvSpPr txBox="1"/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+0.01⋅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⋅1=0.18</m:t>
                    </m:r>
                  </m:oMath>
                </a14:m>
                <a:endParaRPr lang="en-GB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82A4E9-9932-1517-3F59-7EC09CBD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blipFill>
                <a:blip r:embed="rId17"/>
                <a:stretch>
                  <a:fillRect r="-1420" b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AC4336-9CF9-CF9E-35BA-B31A72EC7631}"/>
                  </a:ext>
                </a:extLst>
              </p:cNvPr>
              <p:cNvSpPr txBox="1"/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𝐸𝑟𝑟𝑜𝑟𝑒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=−1 −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AC4336-9CF9-CF9E-35BA-B31A72EC7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blipFill>
                <a:blip r:embed="rId18"/>
                <a:stretch>
                  <a:fillRect l="-4356" t="-7353" r="-1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74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59A63-DC08-CCF7-F7F6-3388F3D62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050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 err="1"/>
              <a:t>Lezione</a:t>
            </a:r>
            <a:r>
              <a:rPr lang="en-GB" b="1" dirty="0"/>
              <a:t> 1</a:t>
            </a:r>
          </a:p>
          <a:p>
            <a:r>
              <a:rPr lang="en-GB" dirty="0" err="1"/>
              <a:t>Introduzione</a:t>
            </a:r>
            <a:r>
              <a:rPr lang="en-GB" dirty="0"/>
              <a:t> a AI</a:t>
            </a:r>
          </a:p>
          <a:p>
            <a:r>
              <a:rPr lang="en-GB" dirty="0" err="1"/>
              <a:t>Neuroni</a:t>
            </a:r>
            <a:r>
              <a:rPr lang="en-GB" dirty="0"/>
              <a:t> e Perceptron</a:t>
            </a:r>
          </a:p>
          <a:p>
            <a:r>
              <a:rPr lang="en-GB" dirty="0"/>
              <a:t>Training</a:t>
            </a:r>
          </a:p>
          <a:p>
            <a:r>
              <a:rPr lang="en-GB" dirty="0" err="1"/>
              <a:t>Importanza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Dati + </a:t>
            </a:r>
            <a:r>
              <a:rPr lang="en-GB" dirty="0" err="1"/>
              <a:t>Pulizia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 </a:t>
            </a:r>
            <a:r>
              <a:rPr lang="en-GB" b="1" dirty="0" err="1">
                <a:sym typeface="Wingdings" panose="05000000000000000000" pitchFamily="2" charset="2"/>
              </a:rPr>
              <a:t>Pratica</a:t>
            </a:r>
            <a:r>
              <a:rPr lang="en-GB" b="1" dirty="0">
                <a:sym typeface="Wingdings" panose="05000000000000000000" pitchFamily="2" charset="2"/>
              </a:rPr>
              <a:t>: SPAZIO</a:t>
            </a:r>
            <a:endParaRPr lang="en-GB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6726-19BB-4834-862D-7230EACA4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6050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 err="1"/>
              <a:t>Lezione</a:t>
            </a:r>
            <a:r>
              <a:rPr lang="en-GB" b="1" dirty="0"/>
              <a:t> 2</a:t>
            </a:r>
          </a:p>
          <a:p>
            <a:r>
              <a:rPr lang="en-GB" dirty="0"/>
              <a:t>Training e </a:t>
            </a:r>
            <a:r>
              <a:rPr lang="en-GB" dirty="0" err="1"/>
              <a:t>Validazione</a:t>
            </a:r>
            <a:endParaRPr lang="en-GB" dirty="0"/>
          </a:p>
          <a:p>
            <a:r>
              <a:rPr lang="en-GB" dirty="0"/>
              <a:t>Overfitting e </a:t>
            </a:r>
            <a:r>
              <a:rPr lang="en-GB" dirty="0" err="1"/>
              <a:t>Generalizzazione</a:t>
            </a:r>
            <a:endParaRPr lang="en-GB" dirty="0"/>
          </a:p>
          <a:p>
            <a:r>
              <a:rPr lang="en-GB" dirty="0" err="1"/>
              <a:t>Iperparametri</a:t>
            </a:r>
            <a:endParaRPr lang="en-GB" dirty="0"/>
          </a:p>
          <a:p>
            <a:r>
              <a:rPr lang="en-GB" dirty="0"/>
              <a:t>Cosa fare con </a:t>
            </a:r>
            <a:r>
              <a:rPr lang="en-GB" dirty="0" err="1"/>
              <a:t>l’AI</a:t>
            </a:r>
            <a:endParaRPr lang="en-GB" dirty="0"/>
          </a:p>
          <a:p>
            <a:r>
              <a:rPr lang="en-GB" dirty="0" err="1"/>
              <a:t>Applicazioni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 </a:t>
            </a:r>
            <a:r>
              <a:rPr lang="en-GB" b="1" dirty="0" err="1">
                <a:sym typeface="Wingdings" panose="05000000000000000000" pitchFamily="2" charset="2"/>
              </a:rPr>
              <a:t>Pratica</a:t>
            </a:r>
            <a:r>
              <a:rPr lang="en-GB" b="1" dirty="0">
                <a:sym typeface="Wingdings" panose="05000000000000000000" pitchFamily="2" charset="2"/>
              </a:rPr>
              <a:t>: MELE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83081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23212-0879-7F28-0CFA-77E85D76C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34316BA-6ADE-1C30-BB72-CEC2A9672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1975" r="18131" b="-1975"/>
          <a:stretch/>
        </p:blipFill>
        <p:spPr>
          <a:xfrm>
            <a:off x="-69393" y="504427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45F8F5-0C23-DC7C-7D64-4A28C0983243}"/>
                  </a:ext>
                </a:extLst>
              </p:cNvPr>
              <p:cNvSpPr txBox="1"/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45F8F5-0C23-DC7C-7D64-4A28C098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CF0C8A-EA99-18AF-C124-9B0A6A0E7C68}"/>
                  </a:ext>
                </a:extLst>
              </p:cNvPr>
              <p:cNvSpPr txBox="1"/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CF0C8A-EA99-18AF-C124-9B0A6A0E7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6FACC-DE03-E855-F113-FB00B57862A0}"/>
                  </a:ext>
                </a:extLst>
              </p:cNvPr>
              <p:cNvSpPr txBox="1"/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06FACC-DE03-E855-F113-FB00B578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815E8D-C765-2FBA-EEE3-215A93F8C7EB}"/>
                  </a:ext>
                </a:extLst>
              </p:cNvPr>
              <p:cNvSpPr txBox="1"/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815E8D-C765-2FBA-EEE3-215A93F8C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5B47B-1594-2820-AACC-EA14D9A581DA}"/>
                  </a:ext>
                </a:extLst>
              </p:cNvPr>
              <p:cNvSpPr txBox="1"/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5B47B-1594-2820-AACC-EA14D9A58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ECFCB3-AABD-899D-3A30-9EE3A02A232D}"/>
                  </a:ext>
                </a:extLst>
              </p:cNvPr>
              <p:cNvSpPr txBox="1"/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r>
                  <a:rPr lang="en-GB" b="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ECFCB3-AABD-899D-3A30-9EE3A02A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blipFill>
                <a:blip r:embed="rId9"/>
                <a:stretch>
                  <a:fillRect l="-21053" r="-223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D24E82-840E-10E0-5909-EA30F9483A97}"/>
                  </a:ext>
                </a:extLst>
              </p:cNvPr>
              <p:cNvSpPr txBox="1"/>
              <p:nvPr/>
            </p:nvSpPr>
            <p:spPr>
              <a:xfrm>
                <a:off x="2071698" y="248196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16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D24E82-840E-10E0-5909-EA30F9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98" y="2481969"/>
                <a:ext cx="4588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8FD246-8C9E-9B52-B694-3F118195FBF9}"/>
                  </a:ext>
                </a:extLst>
              </p:cNvPr>
              <p:cNvSpPr txBox="1"/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8FD246-8C9E-9B52-B694-3F118195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blipFill>
                <a:blip r:embed="rId11"/>
                <a:stretch>
                  <a:fillRect l="-8000" r="-5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849E0A-2F46-0F0A-DFD0-41BDF9BA9636}"/>
                  </a:ext>
                </a:extLst>
              </p:cNvPr>
              <p:cNvSpPr txBox="1"/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849E0A-2F46-0F0A-DFD0-41BDF9BA9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507457-C24A-0C28-D52A-9BE958D4CA72}"/>
                  </a:ext>
                </a:extLst>
              </p:cNvPr>
              <p:cNvSpPr txBox="1"/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−0.1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507457-C24A-0C28-D52A-9BE958D4C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 l="-14474" r="-14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6EA2AFF-2878-D416-5A90-7C750D70CE4A}"/>
              </a:ext>
            </a:extLst>
          </p:cNvPr>
          <p:cNvSpPr/>
          <p:nvPr/>
        </p:nvSpPr>
        <p:spPr>
          <a:xfrm>
            <a:off x="3600450" y="1861824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3EE047F-A82B-64AF-4A12-E1B3AA2ECC52}"/>
                  </a:ext>
                </a:extLst>
              </p:cNvPr>
              <p:cNvSpPr/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3EE047F-A82B-64AF-4A12-E1B3AA2EC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1D7D2A-3A08-F2B7-2447-1B1D16195FC7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4029075" y="2141232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F3EC27-181C-9CA2-EE32-31D1F013959A}"/>
                  </a:ext>
                </a:extLst>
              </p:cNvPr>
              <p:cNvSpPr txBox="1"/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F3EC27-181C-9CA2-EE32-31D1F0139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614BE5-AF9A-1C07-E27B-171F82F2C533}"/>
              </a:ext>
            </a:extLst>
          </p:cNvPr>
          <p:cNvCxnSpPr>
            <a:endCxn id="13" idx="1"/>
          </p:cNvCxnSpPr>
          <p:nvPr/>
        </p:nvCxnSpPr>
        <p:spPr>
          <a:xfrm>
            <a:off x="4432086" y="3370336"/>
            <a:ext cx="360032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63E169-DD1A-5548-CB92-7F09FBABFAE6}"/>
                  </a:ext>
                </a:extLst>
              </p:cNvPr>
              <p:cNvSpPr txBox="1"/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63E169-DD1A-5548-CB92-7F09FBABF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388C6D-7B46-C95E-FC3A-16C801051D18}"/>
              </a:ext>
            </a:extLst>
          </p:cNvPr>
          <p:cNvCxnSpPr>
            <a:endCxn id="24" idx="1"/>
          </p:cNvCxnSpPr>
          <p:nvPr/>
        </p:nvCxnSpPr>
        <p:spPr>
          <a:xfrm>
            <a:off x="4430225" y="3746767"/>
            <a:ext cx="361893" cy="254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9F7013-D1A6-FD3A-5754-98368421BA3B}"/>
                  </a:ext>
                </a:extLst>
              </p:cNvPr>
              <p:cNvSpPr txBox="1"/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0.2+0.01⋅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⋅1=0.18</m:t>
                    </m:r>
                  </m:oMath>
                </a14:m>
                <a:endParaRPr lang="en-GB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9F7013-D1A6-FD3A-5754-98368421B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blipFill>
                <a:blip r:embed="rId17"/>
                <a:stretch>
                  <a:fillRect r="-1420" b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B0A77B-83D9-CD6C-4A3B-9A7E00278F85}"/>
                  </a:ext>
                </a:extLst>
              </p:cNvPr>
              <p:cNvSpPr txBox="1"/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𝐸𝑟𝑟𝑜𝑟𝑒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=−1 −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B0A77B-83D9-CD6C-4A3B-9A7E00278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blipFill>
                <a:blip r:embed="rId18"/>
                <a:stretch>
                  <a:fillRect l="-4356" t="-7353" r="-1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315110-EA1B-B42B-7DC7-EE28C936D2D7}"/>
                  </a:ext>
                </a:extLst>
              </p:cNvPr>
              <p:cNvSpPr txBox="1"/>
              <p:nvPr/>
            </p:nvSpPr>
            <p:spPr>
              <a:xfrm>
                <a:off x="6152782" y="2633712"/>
                <a:ext cx="4417107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+0.01⋅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⋅0.8=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𝟎𝟏𝟔</m:t>
                    </m:r>
                  </m:oMath>
                </a14:m>
                <a:endParaRPr lang="en-GB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315110-EA1B-B42B-7DC7-EE28C936D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82" y="2633712"/>
                <a:ext cx="4417107" cy="566181"/>
              </a:xfrm>
              <a:prstGeom prst="rect">
                <a:avLst/>
              </a:prstGeom>
              <a:blipFill>
                <a:blip r:embed="rId19"/>
                <a:stretch>
                  <a:fillRect r="-1103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883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C26A7-A51A-A890-01BF-AB21EC41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20625C-8C18-D618-FA19-0F9D17CB0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1975" r="18131" b="-1975"/>
          <a:stretch/>
        </p:blipFill>
        <p:spPr>
          <a:xfrm>
            <a:off x="-69393" y="504427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B027F8-9273-E9B1-9045-FFFB8B8923C8}"/>
                  </a:ext>
                </a:extLst>
              </p:cNvPr>
              <p:cNvSpPr txBox="1"/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B027F8-9273-E9B1-9045-FFFB8B89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648196-A799-719A-F6F8-220DF2E51D8F}"/>
                  </a:ext>
                </a:extLst>
              </p:cNvPr>
              <p:cNvSpPr txBox="1"/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648196-A799-719A-F6F8-220DF2E51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1089A5-D3BE-C29A-E006-DCE052E1434E}"/>
                  </a:ext>
                </a:extLst>
              </p:cNvPr>
              <p:cNvSpPr txBox="1"/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1089A5-D3BE-C29A-E006-DCE052E1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332E09-6A3B-9E05-E852-E55BE6D658F8}"/>
                  </a:ext>
                </a:extLst>
              </p:cNvPr>
              <p:cNvSpPr txBox="1"/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332E09-6A3B-9E05-E852-E55BE6D6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4EF8B9-D7CA-D546-3956-702DAEAAFEE4}"/>
                  </a:ext>
                </a:extLst>
              </p:cNvPr>
              <p:cNvSpPr txBox="1"/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4EF8B9-D7CA-D546-3956-702DAEAAF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1ECB93-5DCD-C355-FEF1-A86B20496233}"/>
                  </a:ext>
                </a:extLst>
              </p:cNvPr>
              <p:cNvSpPr txBox="1"/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r>
                  <a:rPr lang="en-GB" b="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1ECB93-5DCD-C355-FEF1-A86B20496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blipFill>
                <a:blip r:embed="rId9"/>
                <a:stretch>
                  <a:fillRect l="-21053" r="-223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1FB093-8C26-351B-054C-0E6F718CB16F}"/>
                  </a:ext>
                </a:extLst>
              </p:cNvPr>
              <p:cNvSpPr txBox="1"/>
              <p:nvPr/>
            </p:nvSpPr>
            <p:spPr>
              <a:xfrm>
                <a:off x="2062173" y="2481969"/>
                <a:ext cx="6882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𝟎𝟏𝟔</m:t>
                      </m:r>
                    </m:oMath>
                  </m:oMathPara>
                </a14:m>
                <a:endParaRPr lang="en-GB" sz="16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1FB093-8C26-351B-054C-0E6F718CB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173" y="2481969"/>
                <a:ext cx="688202" cy="338554"/>
              </a:xfrm>
              <a:prstGeom prst="rect">
                <a:avLst/>
              </a:prstGeom>
              <a:blipFill>
                <a:blip r:embed="rId10"/>
                <a:stretch>
                  <a:fillRect l="-9735" r="-8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8C5279-9398-648B-2F3C-63EE52BE3D96}"/>
                  </a:ext>
                </a:extLst>
              </p:cNvPr>
              <p:cNvSpPr txBox="1"/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−0.8</m:t>
                      </m:r>
                    </m:oMath>
                  </m:oMathPara>
                </a14:m>
                <a:endParaRPr lang="en-GB" sz="16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8C5279-9398-648B-2F3C-63EE52BE3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blipFill>
                <a:blip r:embed="rId11"/>
                <a:stretch>
                  <a:fillRect l="-8000" r="-5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C61DF4-6987-F3DF-69CA-2376D762F292}"/>
                  </a:ext>
                </a:extLst>
              </p:cNvPr>
              <p:cNvSpPr txBox="1"/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C61DF4-6987-F3DF-69CA-2376D762F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CBDCA-1062-16CD-26C1-1F46A29BD434}"/>
                  </a:ext>
                </a:extLst>
              </p:cNvPr>
              <p:cNvSpPr txBox="1"/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−0.1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CBDCA-1062-16CD-26C1-1F46A29B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 l="-14474" r="-14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766D6426-5EEE-06E5-BB85-AF91B89804AE}"/>
              </a:ext>
            </a:extLst>
          </p:cNvPr>
          <p:cNvSpPr/>
          <p:nvPr/>
        </p:nvSpPr>
        <p:spPr>
          <a:xfrm>
            <a:off x="3600450" y="1861824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1ADAC1B-6CE6-4D1B-71DE-F8EF3325C6B2}"/>
                  </a:ext>
                </a:extLst>
              </p:cNvPr>
              <p:cNvSpPr/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1ADAC1B-6CE6-4D1B-71DE-F8EF3325C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FD7BD2-0132-EDF1-2F78-4980E561F09B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4029075" y="2141232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48FE4-1490-718A-237B-272437777F2D}"/>
                  </a:ext>
                </a:extLst>
              </p:cNvPr>
              <p:cNvSpPr txBox="1"/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48FE4-1490-718A-237B-27243777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E2BA9A-3FA7-7653-3BED-56B69E5FFDE1}"/>
              </a:ext>
            </a:extLst>
          </p:cNvPr>
          <p:cNvCxnSpPr>
            <a:endCxn id="13" idx="1"/>
          </p:cNvCxnSpPr>
          <p:nvPr/>
        </p:nvCxnSpPr>
        <p:spPr>
          <a:xfrm>
            <a:off x="4432086" y="3370336"/>
            <a:ext cx="360032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4E4BE6-DD98-F43F-F718-AEBDDFAFD52D}"/>
                  </a:ext>
                </a:extLst>
              </p:cNvPr>
              <p:cNvSpPr txBox="1"/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4E4BE6-DD98-F43F-F718-AEBDDFAFD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AE993E-B33B-4BF3-F69E-2480B5461DF1}"/>
              </a:ext>
            </a:extLst>
          </p:cNvPr>
          <p:cNvCxnSpPr>
            <a:endCxn id="24" idx="1"/>
          </p:cNvCxnSpPr>
          <p:nvPr/>
        </p:nvCxnSpPr>
        <p:spPr>
          <a:xfrm>
            <a:off x="4430225" y="3746767"/>
            <a:ext cx="361893" cy="254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00FCA0-B0BE-6F56-C420-E859B66ABB13}"/>
                  </a:ext>
                </a:extLst>
              </p:cNvPr>
              <p:cNvSpPr txBox="1"/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0.2+0.01⋅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⋅1=0.18</m:t>
                    </m:r>
                  </m:oMath>
                </a14:m>
                <a:endParaRPr lang="en-GB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00FCA0-B0BE-6F56-C420-E859B66AB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blipFill>
                <a:blip r:embed="rId17"/>
                <a:stretch>
                  <a:fillRect r="-1420" b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6BCBFD-C3EE-3FAA-8888-C25E3DCA2A65}"/>
                  </a:ext>
                </a:extLst>
              </p:cNvPr>
              <p:cNvSpPr txBox="1"/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𝐸𝑟𝑟𝑜𝑟𝑒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=−1 −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6BCBFD-C3EE-3FAA-8888-C25E3DCA2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blipFill>
                <a:blip r:embed="rId18"/>
                <a:stretch>
                  <a:fillRect l="-4356" t="-7353" r="-1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BBAE6A-7FCC-B33B-5849-96B3BABD8DB4}"/>
                  </a:ext>
                </a:extLst>
              </p:cNvPr>
              <p:cNvSpPr txBox="1"/>
              <p:nvPr/>
            </p:nvSpPr>
            <p:spPr>
              <a:xfrm>
                <a:off x="6152782" y="2633712"/>
                <a:ext cx="4417107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−1+0.01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⋅0.8=−1.016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BBAE6A-7FCC-B33B-5849-96B3BABD8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82" y="2633712"/>
                <a:ext cx="4417107" cy="566181"/>
              </a:xfrm>
              <a:prstGeom prst="rect">
                <a:avLst/>
              </a:prstGeom>
              <a:blipFill>
                <a:blip r:embed="rId1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DBAC4E-BAB8-4EB0-C729-6CDCD648D695}"/>
                  </a:ext>
                </a:extLst>
              </p:cNvPr>
              <p:cNvSpPr txBox="1"/>
              <p:nvPr/>
            </p:nvSpPr>
            <p:spPr>
              <a:xfrm>
                <a:off x="5918988" y="3481688"/>
                <a:ext cx="4141390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−0.8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+0.01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⋅0=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GB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DBAC4E-BAB8-4EB0-C729-6CDCD648D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988" y="3481688"/>
                <a:ext cx="4141390" cy="566181"/>
              </a:xfrm>
              <a:prstGeom prst="rect">
                <a:avLst/>
              </a:prstGeom>
              <a:blipFill>
                <a:blip r:embed="rId20"/>
                <a:stretch>
                  <a:fillRect r="-1031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74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35C52-2851-8915-BB77-89842460D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2122C3E-71E2-AEB1-B79E-9E62C2CB8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1975" r="18131" b="-1975"/>
          <a:stretch/>
        </p:blipFill>
        <p:spPr>
          <a:xfrm>
            <a:off x="-69393" y="504427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A56F16-3B56-FCD5-DF06-A5F47BA78B5B}"/>
                  </a:ext>
                </a:extLst>
              </p:cNvPr>
              <p:cNvSpPr txBox="1"/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A56F16-3B56-FCD5-DF06-A5F47BA7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3C5C-6EBF-E376-F7BB-59BC7C191DAB}"/>
                  </a:ext>
                </a:extLst>
              </p:cNvPr>
              <p:cNvSpPr txBox="1"/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3C5C-6EBF-E376-F7BB-59BC7C191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70A32-7412-ABA1-8CE8-8747714124DA}"/>
                  </a:ext>
                </a:extLst>
              </p:cNvPr>
              <p:cNvSpPr txBox="1"/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70A32-7412-ABA1-8CE8-874771412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E7BC5-8D88-3997-BA45-AB4E222E5FEA}"/>
                  </a:ext>
                </a:extLst>
              </p:cNvPr>
              <p:cNvSpPr txBox="1"/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E7BC5-8D88-3997-BA45-AB4E222E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DA911B-E4D6-487F-1D3C-5CB66B7A9C74}"/>
                  </a:ext>
                </a:extLst>
              </p:cNvPr>
              <p:cNvSpPr txBox="1"/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DA911B-E4D6-487F-1D3C-5CB66B7A9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48AEF2-BA9E-6441-4BD8-5128840D8711}"/>
                  </a:ext>
                </a:extLst>
              </p:cNvPr>
              <p:cNvSpPr txBox="1"/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r>
                  <a:rPr lang="en-GB" b="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48AEF2-BA9E-6441-4BD8-5128840D8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blipFill>
                <a:blip r:embed="rId9"/>
                <a:stretch>
                  <a:fillRect l="-21053" r="-223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24EF6-B985-E011-676B-3144B07E35AA}"/>
                  </a:ext>
                </a:extLst>
              </p:cNvPr>
              <p:cNvSpPr txBox="1"/>
              <p:nvPr/>
            </p:nvSpPr>
            <p:spPr>
              <a:xfrm>
                <a:off x="2062173" y="2481969"/>
                <a:ext cx="6882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𝟎𝟏𝟔</m:t>
                      </m:r>
                    </m:oMath>
                  </m:oMathPara>
                </a14:m>
                <a:endParaRPr lang="en-GB" sz="16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624EF6-B985-E011-676B-3144B07E3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173" y="2481969"/>
                <a:ext cx="688202" cy="338554"/>
              </a:xfrm>
              <a:prstGeom prst="rect">
                <a:avLst/>
              </a:prstGeom>
              <a:blipFill>
                <a:blip r:embed="rId10"/>
                <a:stretch>
                  <a:fillRect l="-9735" r="-8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CF1A71-41D9-E252-5C37-37CF2397D038}"/>
                  </a:ext>
                </a:extLst>
              </p:cNvPr>
              <p:cNvSpPr txBox="1"/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CF1A71-41D9-E252-5C37-37CF2397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blipFill>
                <a:blip r:embed="rId11"/>
                <a:stretch>
                  <a:fillRect l="-14667" r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3B3769-C6D1-AEA8-1D6E-3A2E842A547C}"/>
                  </a:ext>
                </a:extLst>
              </p:cNvPr>
              <p:cNvSpPr txBox="1"/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3B3769-C6D1-AEA8-1D6E-3A2E842A5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1F47B0-8F92-13A9-998E-FD96A4E02423}"/>
                  </a:ext>
                </a:extLst>
              </p:cNvPr>
              <p:cNvSpPr txBox="1"/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−0.1</m:t>
                      </m:r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1F47B0-8F92-13A9-998E-FD96A4E0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 l="-14474" r="-14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9C864B36-BE85-EB9E-727D-C3E251F790FB}"/>
              </a:ext>
            </a:extLst>
          </p:cNvPr>
          <p:cNvSpPr/>
          <p:nvPr/>
        </p:nvSpPr>
        <p:spPr>
          <a:xfrm>
            <a:off x="3600450" y="1861824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5888EBE-291A-8542-F396-E880C8F774E7}"/>
                  </a:ext>
                </a:extLst>
              </p:cNvPr>
              <p:cNvSpPr/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5888EBE-291A-8542-F396-E880C8F77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58B088-56D7-8ACC-4464-FD5B9C48FE43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4029075" y="2141232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33B9D2-E78A-0E72-B9BC-8EDC3E26AA52}"/>
                  </a:ext>
                </a:extLst>
              </p:cNvPr>
              <p:cNvSpPr txBox="1"/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33B9D2-E78A-0E72-B9BC-8EDC3E26A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DDF5A4-89D4-DE09-A7C7-5BDD954DCE7C}"/>
              </a:ext>
            </a:extLst>
          </p:cNvPr>
          <p:cNvCxnSpPr>
            <a:endCxn id="13" idx="1"/>
          </p:cNvCxnSpPr>
          <p:nvPr/>
        </p:nvCxnSpPr>
        <p:spPr>
          <a:xfrm>
            <a:off x="4432086" y="3370336"/>
            <a:ext cx="360032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782970-6646-E34C-33DB-00B5E3AC53BE}"/>
                  </a:ext>
                </a:extLst>
              </p:cNvPr>
              <p:cNvSpPr txBox="1"/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782970-6646-E34C-33DB-00B5E3AC5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E8A2EF-F810-F230-EF4F-8E82D100EDBD}"/>
              </a:ext>
            </a:extLst>
          </p:cNvPr>
          <p:cNvCxnSpPr>
            <a:endCxn id="24" idx="1"/>
          </p:cNvCxnSpPr>
          <p:nvPr/>
        </p:nvCxnSpPr>
        <p:spPr>
          <a:xfrm>
            <a:off x="4430225" y="3746767"/>
            <a:ext cx="361893" cy="254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547BF8-E5A7-D8A6-154D-5626506E7C38}"/>
                  </a:ext>
                </a:extLst>
              </p:cNvPr>
              <p:cNvSpPr txBox="1"/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0.2+0.01⋅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⋅1=0.18</m:t>
                    </m:r>
                  </m:oMath>
                </a14:m>
                <a:endParaRPr lang="en-GB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547BF8-E5A7-D8A6-154D-5626506E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blipFill>
                <a:blip r:embed="rId17"/>
                <a:stretch>
                  <a:fillRect r="-1420" b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F25D26-198F-FB36-C622-11D831E09FF4}"/>
                  </a:ext>
                </a:extLst>
              </p:cNvPr>
              <p:cNvSpPr txBox="1"/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𝐸𝑟𝑟𝑜𝑟𝑒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=−1 −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F25D26-198F-FB36-C622-11D831E09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blipFill>
                <a:blip r:embed="rId18"/>
                <a:stretch>
                  <a:fillRect l="-4356" t="-7353" r="-1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6D7E1D-59BD-A34F-9DD7-CFE32698348E}"/>
                  </a:ext>
                </a:extLst>
              </p:cNvPr>
              <p:cNvSpPr txBox="1"/>
              <p:nvPr/>
            </p:nvSpPr>
            <p:spPr>
              <a:xfrm>
                <a:off x="6152782" y="2633712"/>
                <a:ext cx="4417107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−1+0.01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⋅0.8=−1.016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6D7E1D-59BD-A34F-9DD7-CFE326983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82" y="2633712"/>
                <a:ext cx="4417107" cy="566181"/>
              </a:xfrm>
              <a:prstGeom prst="rect">
                <a:avLst/>
              </a:prstGeom>
              <a:blipFill>
                <a:blip r:embed="rId1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09E782-664A-F52B-3F26-00FC130E0AFA}"/>
                  </a:ext>
                </a:extLst>
              </p:cNvPr>
              <p:cNvSpPr txBox="1"/>
              <p:nvPr/>
            </p:nvSpPr>
            <p:spPr>
              <a:xfrm>
                <a:off x="5918988" y="3481688"/>
                <a:ext cx="4141390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−0.8+0.01⋅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⋅0=−0.8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09E782-664A-F52B-3F26-00FC130E0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988" y="3481688"/>
                <a:ext cx="4141390" cy="566181"/>
              </a:xfrm>
              <a:prstGeom prst="rect">
                <a:avLst/>
              </a:prstGeom>
              <a:blipFill>
                <a:blip r:embed="rId2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834B98-1ACE-1CFA-FFD3-C78DB1A5F6FD}"/>
                  </a:ext>
                </a:extLst>
              </p:cNvPr>
              <p:cNvSpPr txBox="1"/>
              <p:nvPr/>
            </p:nvSpPr>
            <p:spPr>
              <a:xfrm>
                <a:off x="6014924" y="4398624"/>
                <a:ext cx="4247188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0.6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+0.01⋅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⋅0.2=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𝟓𝟗𝟔</m:t>
                    </m:r>
                  </m:oMath>
                </a14:m>
                <a:endParaRPr lang="en-GB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834B98-1ACE-1CFA-FFD3-C78DB1A5F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4" y="4398624"/>
                <a:ext cx="4247188" cy="566181"/>
              </a:xfrm>
              <a:prstGeom prst="rect">
                <a:avLst/>
              </a:prstGeom>
              <a:blipFill>
                <a:blip r:embed="rId21"/>
                <a:stretch>
                  <a:fillRect r="-1293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273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250F-01DE-0A48-783A-90A4AAD9C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B06250E-8DB9-710F-9FD8-D3A0C37B1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1975" r="18131" b="-1975"/>
          <a:stretch/>
        </p:blipFill>
        <p:spPr>
          <a:xfrm>
            <a:off x="-69393" y="504427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8664AC-FDE0-5AA1-B3DF-EE9C2E17C7DB}"/>
                  </a:ext>
                </a:extLst>
              </p:cNvPr>
              <p:cNvSpPr txBox="1"/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8664AC-FDE0-5AA1-B3DF-EE9C2E17C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793638"/>
                <a:ext cx="84434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9E6CE3-E0D7-1AB6-0FAB-B111CE644721}"/>
                  </a:ext>
                </a:extLst>
              </p:cNvPr>
              <p:cNvSpPr txBox="1"/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9E6CE3-E0D7-1AB6-0FAB-B111CE644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7" y="2001528"/>
                <a:ext cx="8443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A3A669-A0FA-5699-2A8F-B40F7545A115}"/>
                  </a:ext>
                </a:extLst>
              </p:cNvPr>
              <p:cNvSpPr txBox="1"/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A3A669-A0FA-5699-2A8F-B40F7545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6" y="3199893"/>
                <a:ext cx="84434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6BFC81-35F0-817F-8653-3CFD2B68E103}"/>
                  </a:ext>
                </a:extLst>
              </p:cNvPr>
              <p:cNvSpPr txBox="1"/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6BFC81-35F0-817F-8653-3CFD2B68E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15" y="4398258"/>
                <a:ext cx="8443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B2F516-FC16-913C-0691-01A990E88D5F}"/>
                  </a:ext>
                </a:extLst>
              </p:cNvPr>
              <p:cNvSpPr txBox="1"/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B2F516-FC16-913C-0691-01A990E88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9" y="5606147"/>
                <a:ext cx="84434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8D8DEE-2EC3-90EB-9B14-2D0CC79F9294}"/>
                  </a:ext>
                </a:extLst>
              </p:cNvPr>
              <p:cNvSpPr txBox="1"/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r>
                  <a:rPr lang="en-GB" b="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8D8DEE-2EC3-90EB-9B14-2D0CC79F9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099" y="1927233"/>
                <a:ext cx="458801" cy="369332"/>
              </a:xfrm>
              <a:prstGeom prst="rect">
                <a:avLst/>
              </a:prstGeom>
              <a:blipFill>
                <a:blip r:embed="rId9"/>
                <a:stretch>
                  <a:fillRect l="-21053" r="-223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05A080-22FD-FEA8-76A5-333D23F05D2B}"/>
                  </a:ext>
                </a:extLst>
              </p:cNvPr>
              <p:cNvSpPr txBox="1"/>
              <p:nvPr/>
            </p:nvSpPr>
            <p:spPr>
              <a:xfrm>
                <a:off x="2062173" y="2481969"/>
                <a:ext cx="6882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𝟎𝟏𝟔</m:t>
                      </m:r>
                    </m:oMath>
                  </m:oMathPara>
                </a14:m>
                <a:endParaRPr lang="en-GB" sz="16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05A080-22FD-FEA8-76A5-333D23F05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173" y="2481969"/>
                <a:ext cx="688202" cy="338554"/>
              </a:xfrm>
              <a:prstGeom prst="rect">
                <a:avLst/>
              </a:prstGeom>
              <a:blipFill>
                <a:blip r:embed="rId10"/>
                <a:stretch>
                  <a:fillRect l="-9735" r="-8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0B0A6E-1B56-A449-0893-20F67B0D448A}"/>
                  </a:ext>
                </a:extLst>
              </p:cNvPr>
              <p:cNvSpPr txBox="1"/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0B0A6E-1B56-A449-0893-20F67B0D4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06" y="3135123"/>
                <a:ext cx="458801" cy="338554"/>
              </a:xfrm>
              <a:prstGeom prst="rect">
                <a:avLst/>
              </a:prstGeom>
              <a:blipFill>
                <a:blip r:embed="rId11"/>
                <a:stretch>
                  <a:fillRect l="-14667" r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619F10-38EB-B5C2-0E01-1A853962C095}"/>
                  </a:ext>
                </a:extLst>
              </p:cNvPr>
              <p:cNvSpPr txBox="1"/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𝟓𝟗𝟔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619F10-38EB-B5C2-0E01-1A853962C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51" y="3822034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 l="-42667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EFF349-A3EB-539A-EF38-63BB2F57D834}"/>
                  </a:ext>
                </a:extLst>
              </p:cNvPr>
              <p:cNvSpPr txBox="1"/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EFF349-A3EB-539A-EF38-63BB2F57D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85" y="4376770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 l="-14474" r="-14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DCB50CF-7928-7035-1EBA-EFAA226EB1C3}"/>
              </a:ext>
            </a:extLst>
          </p:cNvPr>
          <p:cNvSpPr/>
          <p:nvPr/>
        </p:nvSpPr>
        <p:spPr>
          <a:xfrm>
            <a:off x="3600450" y="1861824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067284D-DE39-D1B2-7060-CBE9A3199F94}"/>
                  </a:ext>
                </a:extLst>
              </p:cNvPr>
              <p:cNvSpPr/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067284D-DE39-D1B2-7060-CBE9A319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38" y="3006753"/>
                <a:ext cx="748873" cy="72716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3447B5-3FEE-F757-EEB2-F6F8133416CC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4029075" y="2141232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B7C528-3E42-A086-E902-818E58A0DA45}"/>
                  </a:ext>
                </a:extLst>
              </p:cNvPr>
              <p:cNvSpPr txBox="1"/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B7C528-3E42-A086-E902-818E58A0D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203599"/>
                <a:ext cx="458801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2DE25-2C33-B4BF-4156-F82A46EB5179}"/>
              </a:ext>
            </a:extLst>
          </p:cNvPr>
          <p:cNvCxnSpPr>
            <a:endCxn id="13" idx="1"/>
          </p:cNvCxnSpPr>
          <p:nvPr/>
        </p:nvCxnSpPr>
        <p:spPr>
          <a:xfrm>
            <a:off x="4432086" y="3370336"/>
            <a:ext cx="360032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B03578-5D99-F7EC-96E2-13FD736F291A}"/>
                  </a:ext>
                </a:extLst>
              </p:cNvPr>
              <p:cNvSpPr txBox="1"/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B03578-5D99-F7EC-96E2-13FD736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18" y="3580030"/>
                <a:ext cx="45880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B1B62-C0B1-1E1F-A6E8-377C553BE27D}"/>
              </a:ext>
            </a:extLst>
          </p:cNvPr>
          <p:cNvCxnSpPr>
            <a:endCxn id="24" idx="1"/>
          </p:cNvCxnSpPr>
          <p:nvPr/>
        </p:nvCxnSpPr>
        <p:spPr>
          <a:xfrm>
            <a:off x="4430225" y="3746767"/>
            <a:ext cx="361893" cy="254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56F47D-ACE2-EE1F-9C08-362096F2D21A}"/>
                  </a:ext>
                </a:extLst>
              </p:cNvPr>
              <p:cNvSpPr txBox="1"/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0.2+0.01⋅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⋅1=0.18</m:t>
                    </m:r>
                  </m:oMath>
                </a14:m>
                <a:endParaRPr lang="en-GB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56F47D-ACE2-EE1F-9C08-362096F2D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82" y="1912632"/>
                <a:ext cx="3865674" cy="566181"/>
              </a:xfrm>
              <a:prstGeom prst="rect">
                <a:avLst/>
              </a:prstGeom>
              <a:blipFill>
                <a:blip r:embed="rId17"/>
                <a:stretch>
                  <a:fillRect r="-1420" b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8AC7B4-F6E7-D1F0-7217-5C2F95075820}"/>
                  </a:ext>
                </a:extLst>
              </p:cNvPr>
              <p:cNvSpPr txBox="1"/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𝐸𝑟𝑟𝑜𝑟𝑒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=−1 −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8AC7B4-F6E7-D1F0-7217-5C2F95075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15" y="1030827"/>
                <a:ext cx="3078856" cy="830997"/>
              </a:xfrm>
              <a:prstGeom prst="rect">
                <a:avLst/>
              </a:prstGeom>
              <a:blipFill>
                <a:blip r:embed="rId18"/>
                <a:stretch>
                  <a:fillRect l="-4356" t="-7353" r="-1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8BA80-B630-BCE3-E4A0-C82CD8D4C5FC}"/>
                  </a:ext>
                </a:extLst>
              </p:cNvPr>
              <p:cNvSpPr txBox="1"/>
              <p:nvPr/>
            </p:nvSpPr>
            <p:spPr>
              <a:xfrm>
                <a:off x="6152782" y="2633712"/>
                <a:ext cx="4417107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−1+0.01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⋅0.8=−1.016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8BA80-B630-BCE3-E4A0-C82CD8D4C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82" y="2633712"/>
                <a:ext cx="4417107" cy="566181"/>
              </a:xfrm>
              <a:prstGeom prst="rect">
                <a:avLst/>
              </a:prstGeom>
              <a:blipFill>
                <a:blip r:embed="rId1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EA4740-4F8A-CFD4-DE65-66688E5152EF}"/>
                  </a:ext>
                </a:extLst>
              </p:cNvPr>
              <p:cNvSpPr txBox="1"/>
              <p:nvPr/>
            </p:nvSpPr>
            <p:spPr>
              <a:xfrm>
                <a:off x="5918988" y="3481688"/>
                <a:ext cx="4141390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=−0.8+0.01⋅</m:t>
                    </m:r>
                    <m:d>
                      <m:d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⋅0=−0.8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EA4740-4F8A-CFD4-DE65-66688E51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988" y="3481688"/>
                <a:ext cx="4141390" cy="566181"/>
              </a:xfrm>
              <a:prstGeom prst="rect">
                <a:avLst/>
              </a:prstGeom>
              <a:blipFill>
                <a:blip r:embed="rId2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9D6704-696F-DC83-3CA1-91F0A1A18AD9}"/>
                  </a:ext>
                </a:extLst>
              </p:cNvPr>
              <p:cNvSpPr txBox="1"/>
              <p:nvPr/>
            </p:nvSpPr>
            <p:spPr>
              <a:xfrm>
                <a:off x="6014924" y="4398624"/>
                <a:ext cx="4247188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=0.6+0.01⋅</m:t>
                    </m:r>
                    <m:d>
                      <m:d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⋅0.2=0.596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9D6704-696F-DC83-3CA1-91F0A1A1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4" y="4398624"/>
                <a:ext cx="4247188" cy="566181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1F5D9F-F074-49D6-A30A-D0A2EAEE318D}"/>
                  </a:ext>
                </a:extLst>
              </p:cNvPr>
              <p:cNvSpPr txBox="1"/>
              <p:nvPr/>
            </p:nvSpPr>
            <p:spPr>
              <a:xfrm>
                <a:off x="5962025" y="5209243"/>
                <a:ext cx="4593437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𝑬𝒓𝒓𝒐𝒓𝒆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+0.01⋅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⋅1.2=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𝟏𝟐𝟒</m:t>
                    </m:r>
                  </m:oMath>
                </a14:m>
                <a:endParaRPr lang="en-GB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1F5D9F-F074-49D6-A30A-D0A2EAEE3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025" y="5209243"/>
                <a:ext cx="4593437" cy="566181"/>
              </a:xfrm>
              <a:prstGeom prst="rect">
                <a:avLst/>
              </a:prstGeom>
              <a:blipFill>
                <a:blip r:embed="rId22"/>
                <a:stretch>
                  <a:fillRect r="-928" b="-3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93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8691-0378-FB5B-BD1D-54B9184B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7CDA439-98C4-01F4-7531-19F4D5BD8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1975" r="18131" b="-1975"/>
          <a:stretch/>
        </p:blipFill>
        <p:spPr>
          <a:xfrm>
            <a:off x="5893257" y="384175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A6C377-2FCC-AD3B-F3B6-7B595FB96469}"/>
                  </a:ext>
                </a:extLst>
              </p:cNvPr>
              <p:cNvSpPr txBox="1"/>
              <p:nvPr/>
            </p:nvSpPr>
            <p:spPr>
              <a:xfrm>
                <a:off x="6697167" y="673386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A6C377-2FCC-AD3B-F3B6-7B595FB96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67" y="673386"/>
                <a:ext cx="84434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7B7F5-EA83-3610-CB87-700F1972BD3E}"/>
                  </a:ext>
                </a:extLst>
              </p:cNvPr>
              <p:cNvSpPr txBox="1"/>
              <p:nvPr/>
            </p:nvSpPr>
            <p:spPr>
              <a:xfrm>
                <a:off x="6697167" y="1881276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7B7F5-EA83-3610-CB87-700F1972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67" y="1881276"/>
                <a:ext cx="8443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546CFF-1242-E616-2E78-4CE483FE41FB}"/>
                  </a:ext>
                </a:extLst>
              </p:cNvPr>
              <p:cNvSpPr txBox="1"/>
              <p:nvPr/>
            </p:nvSpPr>
            <p:spPr>
              <a:xfrm>
                <a:off x="6697166" y="3079641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546CFF-1242-E616-2E78-4CE483FE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66" y="3079641"/>
                <a:ext cx="84434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04426-3CFA-2572-DC6A-1C6122C9DDA4}"/>
                  </a:ext>
                </a:extLst>
              </p:cNvPr>
              <p:cNvSpPr txBox="1"/>
              <p:nvPr/>
            </p:nvSpPr>
            <p:spPr>
              <a:xfrm>
                <a:off x="6697165" y="4278006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04426-3CFA-2572-DC6A-1C6122C9D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65" y="4278006"/>
                <a:ext cx="8443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DDD445-8662-9FF6-E567-589C43A52CE7}"/>
                  </a:ext>
                </a:extLst>
              </p:cNvPr>
              <p:cNvSpPr txBox="1"/>
              <p:nvPr/>
            </p:nvSpPr>
            <p:spPr>
              <a:xfrm>
                <a:off x="6706689" y="5485895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DDD445-8662-9FF6-E567-589C43A5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689" y="5485895"/>
                <a:ext cx="84434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D966E2-D408-14C0-041C-E4E24AD04182}"/>
                  </a:ext>
                </a:extLst>
              </p:cNvPr>
              <p:cNvSpPr txBox="1"/>
              <p:nvPr/>
            </p:nvSpPr>
            <p:spPr>
              <a:xfrm>
                <a:off x="8263749" y="1806981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r>
                  <a:rPr lang="en-GB" b="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D966E2-D408-14C0-041C-E4E24AD04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49" y="1806981"/>
                <a:ext cx="458801" cy="369332"/>
              </a:xfrm>
              <a:prstGeom prst="rect">
                <a:avLst/>
              </a:prstGeom>
              <a:blipFill>
                <a:blip r:embed="rId9"/>
                <a:stretch>
                  <a:fillRect l="-22667" r="-2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61143D-A3C4-0828-4E76-92AAA5A6965A}"/>
                  </a:ext>
                </a:extLst>
              </p:cNvPr>
              <p:cNvSpPr txBox="1"/>
              <p:nvPr/>
            </p:nvSpPr>
            <p:spPr>
              <a:xfrm>
                <a:off x="8024823" y="2361717"/>
                <a:ext cx="6882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𝟎𝟏𝟔</m:t>
                      </m:r>
                    </m:oMath>
                  </m:oMathPara>
                </a14:m>
                <a:endParaRPr lang="en-GB" sz="16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61143D-A3C4-0828-4E76-92AAA5A69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23" y="2361717"/>
                <a:ext cx="688202" cy="338554"/>
              </a:xfrm>
              <a:prstGeom prst="rect">
                <a:avLst/>
              </a:prstGeom>
              <a:blipFill>
                <a:blip r:embed="rId10"/>
                <a:stretch>
                  <a:fillRect l="-9735" r="-8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B84C48-A2B0-86D6-8426-929CAFD2CBDE}"/>
                  </a:ext>
                </a:extLst>
              </p:cNvPr>
              <p:cNvSpPr txBox="1"/>
              <p:nvPr/>
            </p:nvSpPr>
            <p:spPr>
              <a:xfrm>
                <a:off x="7910956" y="3014871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B84C48-A2B0-86D6-8426-929CAFD2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956" y="3014871"/>
                <a:ext cx="458801" cy="338554"/>
              </a:xfrm>
              <a:prstGeom prst="rect">
                <a:avLst/>
              </a:prstGeom>
              <a:blipFill>
                <a:blip r:embed="rId11"/>
                <a:stretch>
                  <a:fillRect l="-14667" r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2F66-E47A-A970-03AD-AB0903B86405}"/>
                  </a:ext>
                </a:extLst>
              </p:cNvPr>
              <p:cNvSpPr txBox="1"/>
              <p:nvPr/>
            </p:nvSpPr>
            <p:spPr>
              <a:xfrm>
                <a:off x="8108301" y="3701782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𝟓𝟗𝟔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2F66-E47A-A970-03AD-AB0903B86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01" y="3701782"/>
                <a:ext cx="458801" cy="369332"/>
              </a:xfrm>
              <a:prstGeom prst="rect">
                <a:avLst/>
              </a:prstGeom>
              <a:blipFill>
                <a:blip r:embed="rId12"/>
                <a:stretch>
                  <a:fillRect l="-42667" r="-3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4057BF-C29C-0A7E-0ADD-6C84ACA2A574}"/>
                  </a:ext>
                </a:extLst>
              </p:cNvPr>
              <p:cNvSpPr txBox="1"/>
              <p:nvPr/>
            </p:nvSpPr>
            <p:spPr>
              <a:xfrm>
                <a:off x="8324735" y="4256518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𝟏𝟐𝟒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4057BF-C29C-0A7E-0ADD-6C84ACA2A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735" y="4256518"/>
                <a:ext cx="458801" cy="369332"/>
              </a:xfrm>
              <a:prstGeom prst="rect">
                <a:avLst/>
              </a:prstGeom>
              <a:blipFill>
                <a:blip r:embed="rId13"/>
                <a:stretch>
                  <a:fillRect l="-52000" r="-5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12828B07-93FB-BC82-0E9D-BEB9CC126013}"/>
              </a:ext>
            </a:extLst>
          </p:cNvPr>
          <p:cNvSpPr/>
          <p:nvPr/>
        </p:nvSpPr>
        <p:spPr>
          <a:xfrm>
            <a:off x="9563100" y="1741572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A1D2A4-060B-4206-43AD-8EC799B0229D}"/>
                  </a:ext>
                </a:extLst>
              </p:cNvPr>
              <p:cNvSpPr/>
              <p:nvPr/>
            </p:nvSpPr>
            <p:spPr>
              <a:xfrm>
                <a:off x="9617288" y="2886501"/>
                <a:ext cx="748873" cy="72716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A1D2A4-060B-4206-43AD-8EC799B02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288" y="2886501"/>
                <a:ext cx="748873" cy="72716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5B5A7D-6B93-73C2-FF90-3C0B703A21AF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9991725" y="2020980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0A8B5A-A139-46F3-632C-7AE6CEE5F96C}"/>
                  </a:ext>
                </a:extLst>
              </p:cNvPr>
              <p:cNvSpPr txBox="1"/>
              <p:nvPr/>
            </p:nvSpPr>
            <p:spPr>
              <a:xfrm>
                <a:off x="10754768" y="3083347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0A8B5A-A139-46F3-632C-7AE6CEE5F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768" y="3083347"/>
                <a:ext cx="458801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665A4D-C682-1C09-3A27-EF5EA3AC199E}"/>
              </a:ext>
            </a:extLst>
          </p:cNvPr>
          <p:cNvCxnSpPr>
            <a:endCxn id="13" idx="1"/>
          </p:cNvCxnSpPr>
          <p:nvPr/>
        </p:nvCxnSpPr>
        <p:spPr>
          <a:xfrm>
            <a:off x="10394736" y="3250084"/>
            <a:ext cx="360032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3A0BF6-49F2-AC6B-B8E2-5EB16D383F6B}"/>
                  </a:ext>
                </a:extLst>
              </p:cNvPr>
              <p:cNvSpPr txBox="1"/>
              <p:nvPr/>
            </p:nvSpPr>
            <p:spPr>
              <a:xfrm>
                <a:off x="10754768" y="3459778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3A0BF6-49F2-AC6B-B8E2-5EB16D383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768" y="3459778"/>
                <a:ext cx="45880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CDF5B7-75BA-6AFA-C3B8-3339A53CE23B}"/>
              </a:ext>
            </a:extLst>
          </p:cNvPr>
          <p:cNvCxnSpPr>
            <a:endCxn id="24" idx="1"/>
          </p:cNvCxnSpPr>
          <p:nvPr/>
        </p:nvCxnSpPr>
        <p:spPr>
          <a:xfrm>
            <a:off x="10392875" y="3626515"/>
            <a:ext cx="361893" cy="254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17C77F11-86EE-B234-50DD-C71A43F34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1975" r="18131" b="-1975"/>
          <a:stretch/>
        </p:blipFill>
        <p:spPr>
          <a:xfrm>
            <a:off x="651950" y="384175"/>
            <a:ext cx="4953000" cy="6089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D89A67-DD42-A0A9-4498-E63117C0654B}"/>
                  </a:ext>
                </a:extLst>
              </p:cNvPr>
              <p:cNvSpPr txBox="1"/>
              <p:nvPr/>
            </p:nvSpPr>
            <p:spPr>
              <a:xfrm>
                <a:off x="1455860" y="673386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D89A67-DD42-A0A9-4498-E63117C06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860" y="673386"/>
                <a:ext cx="84434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F65302-10BB-7282-1CAC-DFDE9911ADE0}"/>
                  </a:ext>
                </a:extLst>
              </p:cNvPr>
              <p:cNvSpPr txBox="1"/>
              <p:nvPr/>
            </p:nvSpPr>
            <p:spPr>
              <a:xfrm>
                <a:off x="1455860" y="1881276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F65302-10BB-7282-1CAC-DFDE9911A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860" y="1881276"/>
                <a:ext cx="844347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8AF58A3-904D-2D61-5116-20D695280D2A}"/>
                  </a:ext>
                </a:extLst>
              </p:cNvPr>
              <p:cNvSpPr txBox="1"/>
              <p:nvPr/>
            </p:nvSpPr>
            <p:spPr>
              <a:xfrm>
                <a:off x="1455859" y="3079641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8AF58A3-904D-2D61-5116-20D695280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859" y="3079641"/>
                <a:ext cx="844347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4C821E-40DE-510C-E77E-70EB9DA60DBB}"/>
                  </a:ext>
                </a:extLst>
              </p:cNvPr>
              <p:cNvSpPr txBox="1"/>
              <p:nvPr/>
            </p:nvSpPr>
            <p:spPr>
              <a:xfrm>
                <a:off x="1455858" y="4278006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4C821E-40DE-510C-E77E-70EB9DA60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858" y="4278006"/>
                <a:ext cx="844347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347888-49F6-E485-94E1-BFA7FDF9381E}"/>
                  </a:ext>
                </a:extLst>
              </p:cNvPr>
              <p:cNvSpPr txBox="1"/>
              <p:nvPr/>
            </p:nvSpPr>
            <p:spPr>
              <a:xfrm>
                <a:off x="1465382" y="5485895"/>
                <a:ext cx="844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347888-49F6-E485-94E1-BFA7FDF93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82" y="5485895"/>
                <a:ext cx="844347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15C8D0-A80F-A9DB-D8E7-25E7E5CE9063}"/>
                  </a:ext>
                </a:extLst>
              </p:cNvPr>
              <p:cNvSpPr txBox="1"/>
              <p:nvPr/>
            </p:nvSpPr>
            <p:spPr>
              <a:xfrm>
                <a:off x="3022442" y="1806981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15C8D0-A80F-A9DB-D8E7-25E7E5CE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442" y="1806981"/>
                <a:ext cx="458801" cy="369332"/>
              </a:xfrm>
              <a:prstGeom prst="rect">
                <a:avLst/>
              </a:prstGeom>
              <a:blipFill>
                <a:blip r:embed="rId22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9345422-BF3B-2FD1-7241-8A748DF8776E}"/>
                  </a:ext>
                </a:extLst>
              </p:cNvPr>
              <p:cNvSpPr txBox="1"/>
              <p:nvPr/>
            </p:nvSpPr>
            <p:spPr>
              <a:xfrm>
                <a:off x="2793041" y="2361717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9345422-BF3B-2FD1-7241-8A748DF87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041" y="2361717"/>
                <a:ext cx="458801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7D419FD-80E9-423B-2981-C02C3B90A2AE}"/>
                  </a:ext>
                </a:extLst>
              </p:cNvPr>
              <p:cNvSpPr txBox="1"/>
              <p:nvPr/>
            </p:nvSpPr>
            <p:spPr>
              <a:xfrm>
                <a:off x="2669649" y="3014871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−0.8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7D419FD-80E9-423B-2981-C02C3B90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649" y="3014871"/>
                <a:ext cx="458801" cy="338554"/>
              </a:xfrm>
              <a:prstGeom prst="rect">
                <a:avLst/>
              </a:prstGeom>
              <a:blipFill>
                <a:blip r:embed="rId24"/>
                <a:stretch>
                  <a:fillRect l="-8000" r="-5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99DDEB-16CA-493F-8338-51D124FD03CC}"/>
                  </a:ext>
                </a:extLst>
              </p:cNvPr>
              <p:cNvSpPr txBox="1"/>
              <p:nvPr/>
            </p:nvSpPr>
            <p:spPr>
              <a:xfrm>
                <a:off x="2866994" y="3701782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99DDEB-16CA-493F-8338-51D124FD0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994" y="3701782"/>
                <a:ext cx="458801" cy="369332"/>
              </a:xfrm>
              <a:prstGeom prst="rect">
                <a:avLst/>
              </a:prstGeom>
              <a:blipFill>
                <a:blip r:embed="rId25"/>
                <a:stretch>
                  <a:fillRect l="-6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F2609A-F6C6-4C46-D917-6771280A294F}"/>
                  </a:ext>
                </a:extLst>
              </p:cNvPr>
              <p:cNvSpPr txBox="1"/>
              <p:nvPr/>
            </p:nvSpPr>
            <p:spPr>
              <a:xfrm>
                <a:off x="3083428" y="4256518"/>
                <a:ext cx="4588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−0.1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F2609A-F6C6-4C46-D917-6771280A2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428" y="4256518"/>
                <a:ext cx="458801" cy="369332"/>
              </a:xfrm>
              <a:prstGeom prst="rect">
                <a:avLst/>
              </a:prstGeom>
              <a:blipFill>
                <a:blip r:embed="rId26"/>
                <a:stretch>
                  <a:fillRect l="-16000" r="-1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A9A74468-F496-C630-BB25-E310235AD953}"/>
              </a:ext>
            </a:extLst>
          </p:cNvPr>
          <p:cNvSpPr/>
          <p:nvPr/>
        </p:nvSpPr>
        <p:spPr>
          <a:xfrm>
            <a:off x="4321793" y="1741572"/>
            <a:ext cx="857250" cy="2794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DF768C9-AF7D-CE9A-78D2-F1411276D090}"/>
                  </a:ext>
                </a:extLst>
              </p:cNvPr>
              <p:cNvSpPr/>
              <p:nvPr/>
            </p:nvSpPr>
            <p:spPr>
              <a:xfrm>
                <a:off x="4375981" y="2886501"/>
                <a:ext cx="748873" cy="72716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DF768C9-AF7D-CE9A-78D2-F1411276D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981" y="2886501"/>
                <a:ext cx="748873" cy="72716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A0995C3-700C-103F-A471-C5491CF97AAF}"/>
              </a:ext>
            </a:extLst>
          </p:cNvPr>
          <p:cNvCxnSpPr>
            <a:stCxn id="55" idx="4"/>
            <a:endCxn id="56" idx="0"/>
          </p:cNvCxnSpPr>
          <p:nvPr/>
        </p:nvCxnSpPr>
        <p:spPr>
          <a:xfrm>
            <a:off x="4750418" y="2020980"/>
            <a:ext cx="0" cy="8655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BE03C8-157C-B93D-9F8C-EFAD94A2EFD7}"/>
                  </a:ext>
                </a:extLst>
              </p:cNvPr>
              <p:cNvSpPr txBox="1"/>
              <p:nvPr/>
            </p:nvSpPr>
            <p:spPr>
              <a:xfrm>
                <a:off x="5513461" y="3083347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BE03C8-157C-B93D-9F8C-EFAD94A2E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61" y="3083347"/>
                <a:ext cx="458801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EDAF17B-B0C7-8C0C-B308-B9464A69237F}"/>
              </a:ext>
            </a:extLst>
          </p:cNvPr>
          <p:cNvCxnSpPr>
            <a:endCxn id="58" idx="1"/>
          </p:cNvCxnSpPr>
          <p:nvPr/>
        </p:nvCxnSpPr>
        <p:spPr>
          <a:xfrm>
            <a:off x="5153429" y="3250084"/>
            <a:ext cx="360032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49B96C5-9B0B-0D11-ADF8-40C9EE2FF9C5}"/>
                  </a:ext>
                </a:extLst>
              </p:cNvPr>
              <p:cNvSpPr txBox="1"/>
              <p:nvPr/>
            </p:nvSpPr>
            <p:spPr>
              <a:xfrm>
                <a:off x="5513461" y="3459778"/>
                <a:ext cx="45880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16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49B96C5-9B0B-0D11-ADF8-40C9EE2F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61" y="3459778"/>
                <a:ext cx="458801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EDC8EFD-2C00-B0D7-1C0F-DB148496FEE8}"/>
              </a:ext>
            </a:extLst>
          </p:cNvPr>
          <p:cNvCxnSpPr>
            <a:endCxn id="60" idx="1"/>
          </p:cNvCxnSpPr>
          <p:nvPr/>
        </p:nvCxnSpPr>
        <p:spPr>
          <a:xfrm>
            <a:off x="5151568" y="3626515"/>
            <a:ext cx="361893" cy="254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51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3B8F4-A673-BDD0-CDA0-15A37CA7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1053-518F-A859-0741-8B3FED45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318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Increasing Complexity</a:t>
            </a:r>
          </a:p>
        </p:txBody>
      </p:sp>
    </p:spTree>
    <p:extLst>
      <p:ext uri="{BB962C8B-B14F-4D97-AF65-F5344CB8AC3E}">
        <p14:creationId xmlns:p14="http://schemas.microsoft.com/office/powerpoint/2010/main" val="99194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7FD52-9EF3-57D4-FC34-C1969803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77" y="536959"/>
            <a:ext cx="2004234" cy="578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48CF9-0F46-0C75-3956-05E80B73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9" y="522120"/>
            <a:ext cx="2187130" cy="5715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3B1E2-615A-9C87-F3C8-111B9B3D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92" y="536959"/>
            <a:ext cx="3711262" cy="57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632F95-156B-C63A-2C88-63E6C3F9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689" y="460054"/>
            <a:ext cx="5166808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88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09A38-2A40-F6F5-7637-56089E5B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281667"/>
            <a:ext cx="7620660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60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BA2C1-68D2-0BA2-F2F6-0C23F0652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PReplay_Final1709484727">
            <a:hlinkClick r:id="" action="ppaction://media"/>
            <a:extLst>
              <a:ext uri="{FF2B5EF4-FFF2-40B4-BE49-F238E27FC236}">
                <a16:creationId xmlns:a16="http://schemas.microsoft.com/office/drawing/2014/main" id="{39785620-5E9D-E6C7-13FB-E2006AB0DC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6"/>
                </p14:media>
              </p:ext>
            </p:extLst>
          </p:nvPr>
        </p:nvPicPr>
        <p:blipFill rotWithShape="1">
          <a:blip r:embed="rId4"/>
          <a:srcRect l="10312" t="27026" r="3359"/>
          <a:stretch>
            <a:fillRect/>
          </a:stretch>
        </p:blipFill>
        <p:spPr>
          <a:xfrm>
            <a:off x="-2293941" y="0"/>
            <a:ext cx="1754188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7CD3E-ACEE-F698-59D2-4687492A3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476E-6452-3923-4299-77BA75A45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4125"/>
            <a:ext cx="5181600" cy="2756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Lezione</a:t>
            </a:r>
            <a:r>
              <a:rPr lang="en-GB" b="1" dirty="0"/>
              <a:t> 3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Competition!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b="1" dirty="0">
                <a:sym typeface="Wingdings" panose="05000000000000000000" pitchFamily="2" charset="2"/>
              </a:rPr>
              <a:t> TEMA: ?</a:t>
            </a:r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65BAB-35A8-B38D-9868-AD50C3E96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54126"/>
            <a:ext cx="5181600" cy="2486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Lezione</a:t>
            </a:r>
            <a:r>
              <a:rPr lang="en-GB" b="1" dirty="0"/>
              <a:t> 4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F6177-6B92-4F0D-FCC8-EC8D5A2584FF}"/>
              </a:ext>
            </a:extLst>
          </p:cNvPr>
          <p:cNvSpPr txBox="1"/>
          <p:nvPr/>
        </p:nvSpPr>
        <p:spPr>
          <a:xfrm>
            <a:off x="3048866" y="5406963"/>
            <a:ext cx="6094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Montserrat" pitchFamily="2" charset="0"/>
              </a:rPr>
              <a:t>ChatGPT</a:t>
            </a:r>
          </a:p>
          <a:p>
            <a:pPr algn="ctr"/>
            <a:r>
              <a:rPr lang="en-GB" sz="2800" dirty="0">
                <a:latin typeface="Montserrat" pitchFamily="2" charset="0"/>
              </a:rPr>
              <a:t>Privacy / AI Act / Explainability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FF6411-E8A8-7C81-2297-CD50CB6D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162" y="3155407"/>
            <a:ext cx="3017038" cy="198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IB - Leonardo Robotics Labs">
            <a:extLst>
              <a:ext uri="{FF2B5EF4-FFF2-40B4-BE49-F238E27FC236}">
                <a16:creationId xmlns:a16="http://schemas.microsoft.com/office/drawing/2014/main" id="{4EE1C6F0-D9D8-6E5C-FEA3-3BB6233FF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89581"/>
            <a:ext cx="3017038" cy="88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152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DDF21-AC12-01EA-6EC6-F920C030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F130-96BC-058A-2A23-7E1C2EEC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318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3048126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Buy Tickets to 'Matisse Landscape' Paint and Wine Event in Nelson –  Paintvine®">
            <a:extLst>
              <a:ext uri="{FF2B5EF4-FFF2-40B4-BE49-F238E27FC236}">
                <a16:creationId xmlns:a16="http://schemas.microsoft.com/office/drawing/2014/main" id="{28E29D63-92E1-3D40-EF69-476F8845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0"/>
            <a:ext cx="9201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38B31-CAF7-4313-A8B4-3E0265150F00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FF0000"/>
                </a:solidFill>
              </a:rPr>
              <a:t>Derain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4497D7-7311-0AA7-1F25-1693D6D42696}"/>
              </a:ext>
            </a:extLst>
          </p:cNvPr>
          <p:cNvSpPr txBox="1">
            <a:spLocks/>
          </p:cNvSpPr>
          <p:nvPr/>
        </p:nvSpPr>
        <p:spPr>
          <a:xfrm>
            <a:off x="3702518" y="3628724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6"/>
                </a:solidFill>
              </a:rPr>
              <a:t>Matisse</a:t>
            </a:r>
          </a:p>
        </p:txBody>
      </p:sp>
    </p:spTree>
    <p:extLst>
      <p:ext uri="{BB962C8B-B14F-4D97-AF65-F5344CB8AC3E}">
        <p14:creationId xmlns:p14="http://schemas.microsoft.com/office/powerpoint/2010/main" val="17162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3A29B-7796-30D6-3497-C7884EF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James Abbott McNeill Whistler — Tonalism">
            <a:extLst>
              <a:ext uri="{FF2B5EF4-FFF2-40B4-BE49-F238E27FC236}">
                <a16:creationId xmlns:a16="http://schemas.microsoft.com/office/drawing/2014/main" id="{6CED5E06-8832-9135-8416-CD920AB4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0"/>
            <a:ext cx="10428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0A2B6F4-D3A1-CDAC-96AF-0EAD255E7D46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FF0000"/>
                </a:solidFill>
              </a:rPr>
              <a:t>Derain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BA1141-178B-673A-E0F2-247531CBE145}"/>
              </a:ext>
            </a:extLst>
          </p:cNvPr>
          <p:cNvSpPr txBox="1">
            <a:spLocks/>
          </p:cNvSpPr>
          <p:nvPr/>
        </p:nvSpPr>
        <p:spPr>
          <a:xfrm>
            <a:off x="3702518" y="3628724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6"/>
                </a:solidFill>
              </a:rPr>
              <a:t>Whistler</a:t>
            </a:r>
          </a:p>
        </p:txBody>
      </p:sp>
    </p:spTree>
    <p:extLst>
      <p:ext uri="{BB962C8B-B14F-4D97-AF65-F5344CB8AC3E}">
        <p14:creationId xmlns:p14="http://schemas.microsoft.com/office/powerpoint/2010/main" val="168441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ow does TV static work? What causes it? I do not want to know how to fix TV  static. I am just curious as to why this happens. - Quora">
            <a:extLst>
              <a:ext uri="{FF2B5EF4-FFF2-40B4-BE49-F238E27FC236}">
                <a16:creationId xmlns:a16="http://schemas.microsoft.com/office/drawing/2014/main" id="{FB53F287-5FAC-9725-F6B5-CA73C70B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C94FA-3A7E-CD9D-B101-13A53908DC7E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FF0000"/>
                </a:solidFill>
              </a:rPr>
              <a:t>Whistler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A806BB-BEA2-5EB0-7217-1F6EC8C7CD13}"/>
              </a:ext>
            </a:extLst>
          </p:cNvPr>
          <p:cNvSpPr txBox="1">
            <a:spLocks/>
          </p:cNvSpPr>
          <p:nvPr/>
        </p:nvSpPr>
        <p:spPr>
          <a:xfrm>
            <a:off x="3702518" y="3628724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6"/>
                </a:solidFill>
              </a:rPr>
              <a:t>Corrupt</a:t>
            </a:r>
          </a:p>
        </p:txBody>
      </p:sp>
    </p:spTree>
    <p:extLst>
      <p:ext uri="{BB962C8B-B14F-4D97-AF65-F5344CB8AC3E}">
        <p14:creationId xmlns:p14="http://schemas.microsoft.com/office/powerpoint/2010/main" val="8835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La Gioconda: storia, descrizione e significato del dipinto di Leonardo |  Studenti.it">
            <a:extLst>
              <a:ext uri="{FF2B5EF4-FFF2-40B4-BE49-F238E27FC236}">
                <a16:creationId xmlns:a16="http://schemas.microsoft.com/office/drawing/2014/main" id="{9CBC2E87-DA1D-23D2-7CDB-57132165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ABDF9-969B-671C-B22F-84AB07F4BF89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FF0000"/>
                </a:solidFill>
              </a:rPr>
              <a:t>Derain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D08910-BBF5-22F7-FEDE-87E272E19B9E}"/>
              </a:ext>
            </a:extLst>
          </p:cNvPr>
          <p:cNvSpPr txBox="1">
            <a:spLocks/>
          </p:cNvSpPr>
          <p:nvPr/>
        </p:nvSpPr>
        <p:spPr>
          <a:xfrm>
            <a:off x="3702518" y="3628724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accent6"/>
                </a:solidFill>
              </a:rPr>
              <a:t>Leonardo</a:t>
            </a:r>
          </a:p>
        </p:txBody>
      </p:sp>
    </p:spTree>
    <p:extLst>
      <p:ext uri="{BB962C8B-B14F-4D97-AF65-F5344CB8AC3E}">
        <p14:creationId xmlns:p14="http://schemas.microsoft.com/office/powerpoint/2010/main" val="384057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6D8A-B3CA-659C-99C1-FB0DC4D2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318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Whistler o Derain?</a:t>
            </a:r>
          </a:p>
        </p:txBody>
      </p:sp>
    </p:spTree>
    <p:extLst>
      <p:ext uri="{BB962C8B-B14F-4D97-AF65-F5344CB8AC3E}">
        <p14:creationId xmlns:p14="http://schemas.microsoft.com/office/powerpoint/2010/main" val="4550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dré Derain - Museum TV">
            <a:extLst>
              <a:ext uri="{FF2B5EF4-FFF2-40B4-BE49-F238E27FC236}">
                <a16:creationId xmlns:a16="http://schemas.microsoft.com/office/drawing/2014/main" id="{921F811B-C7C7-8C56-CC1C-5032AEB6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0"/>
            <a:ext cx="8523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7E40-AECC-33D1-8D3E-B891D7510559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Derain</a:t>
            </a:r>
          </a:p>
        </p:txBody>
      </p:sp>
    </p:spTree>
    <p:extLst>
      <p:ext uri="{BB962C8B-B14F-4D97-AF65-F5344CB8AC3E}">
        <p14:creationId xmlns:p14="http://schemas.microsoft.com/office/powerpoint/2010/main" val="115203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11184-6399-F40A-021A-74156BF5B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James McNeill Whistler (1834–1903) | Essay | The Metropolitan Museum of Art  | Heilbrunn Timeline of Art History">
            <a:extLst>
              <a:ext uri="{FF2B5EF4-FFF2-40B4-BE49-F238E27FC236}">
                <a16:creationId xmlns:a16="http://schemas.microsoft.com/office/drawing/2014/main" id="{2FDA34AD-97E1-B7EB-6C68-A8C428B4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880"/>
            <a:ext cx="12192000" cy="623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30C0E-3611-9902-F897-B3FEFA9F4A76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Whistler</a:t>
            </a:r>
          </a:p>
        </p:txBody>
      </p:sp>
    </p:spTree>
    <p:extLst>
      <p:ext uri="{BB962C8B-B14F-4D97-AF65-F5344CB8AC3E}">
        <p14:creationId xmlns:p14="http://schemas.microsoft.com/office/powerpoint/2010/main" val="127566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9161-46BA-2B0F-2063-33DC9CB8C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Nocturne in Grey and Gold: Chelsea Snow - James Abbott McNeill Whistler">
            <a:extLst>
              <a:ext uri="{FF2B5EF4-FFF2-40B4-BE49-F238E27FC236}">
                <a16:creationId xmlns:a16="http://schemas.microsoft.com/office/drawing/2014/main" id="{2A3F46B6-F210-7372-5824-AD23DAED9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0"/>
            <a:ext cx="9167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99092-BF18-FF19-DC0F-E1D5D59B22A7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Whistler</a:t>
            </a:r>
          </a:p>
        </p:txBody>
      </p:sp>
    </p:spTree>
    <p:extLst>
      <p:ext uri="{BB962C8B-B14F-4D97-AF65-F5344CB8AC3E}">
        <p14:creationId xmlns:p14="http://schemas.microsoft.com/office/powerpoint/2010/main" val="4102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FD3D8-550F-6C2D-3C91-B3FFF7CBB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Andre Derain — ARTBOX">
            <a:extLst>
              <a:ext uri="{FF2B5EF4-FFF2-40B4-BE49-F238E27FC236}">
                <a16:creationId xmlns:a16="http://schemas.microsoft.com/office/drawing/2014/main" id="{A4EC4C86-D460-5574-3088-FA38E897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1" y="-2145"/>
            <a:ext cx="10470038" cy="68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3B9F1-97E3-5338-1EA3-3506EEDBD270}"/>
              </a:ext>
            </a:extLst>
          </p:cNvPr>
          <p:cNvSpPr txBox="1">
            <a:spLocks/>
          </p:cNvSpPr>
          <p:nvPr/>
        </p:nvSpPr>
        <p:spPr>
          <a:xfrm>
            <a:off x="3702518" y="2559476"/>
            <a:ext cx="4786964" cy="106924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Derain</a:t>
            </a:r>
          </a:p>
        </p:txBody>
      </p:sp>
    </p:spTree>
    <p:extLst>
      <p:ext uri="{BB962C8B-B14F-4D97-AF65-F5344CB8AC3E}">
        <p14:creationId xmlns:p14="http://schemas.microsoft.com/office/powerpoint/2010/main" val="52314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Montserrat Asensu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tserrat Asensus Theme" id="{4EC4B483-1AFE-4606-8160-5BD654702CFB}" vid="{D858E7E4-7BDA-4978-9388-AACC0F245A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820</Words>
  <Application>Microsoft Office PowerPoint</Application>
  <PresentationFormat>Widescreen</PresentationFormat>
  <Paragraphs>302</Paragraphs>
  <Slides>44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Cambria Math</vt:lpstr>
      <vt:lpstr>Montserrat</vt:lpstr>
      <vt:lpstr>Wingdings</vt:lpstr>
      <vt:lpstr>Montserrat Asensus Theme</vt:lpstr>
      <vt:lpstr>Conoscere l’Intelligenza Artificiale</vt:lpstr>
      <vt:lpstr>Agenda</vt:lpstr>
      <vt:lpstr>PowerPoint Presentation</vt:lpstr>
      <vt:lpstr>PowerPoint Presentation</vt:lpstr>
      <vt:lpstr>Whistler o Derain?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 and Plasticity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Training and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Increasing Complexity</vt:lpstr>
      <vt:lpstr>PowerPoint Presentation</vt:lpstr>
      <vt:lpstr>PowerPoint Presentation</vt:lpstr>
      <vt:lpstr>PowerPoint Presentation</vt:lpstr>
      <vt:lpstr>PowerPoint Presentation</vt:lpstr>
      <vt:lpstr>Data Quality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</dc:title>
  <dc:creator>Alberto Rota</dc:creator>
  <cp:lastModifiedBy>Alberto Rota</cp:lastModifiedBy>
  <cp:revision>5</cp:revision>
  <dcterms:created xsi:type="dcterms:W3CDTF">2024-03-02T21:15:25Z</dcterms:created>
  <dcterms:modified xsi:type="dcterms:W3CDTF">2024-03-03T17:48:47Z</dcterms:modified>
</cp:coreProperties>
</file>